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9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5"/>
    <p:sldMasterId id="2147483695" r:id="rId6"/>
    <p:sldMasterId id="2147483935" r:id="rId7"/>
    <p:sldMasterId id="2147483916" r:id="rId8"/>
    <p:sldMasterId id="2147483940" r:id="rId9"/>
    <p:sldMasterId id="2147483926" r:id="rId10"/>
    <p:sldMasterId id="2147483964" r:id="rId11"/>
    <p:sldMasterId id="2147483972" r:id="rId12"/>
    <p:sldMasterId id="2147483982" r:id="rId13"/>
    <p:sldMasterId id="2147484039" r:id="rId14"/>
  </p:sldMasterIdLst>
  <p:notesMasterIdLst>
    <p:notesMasterId r:id="rId61"/>
  </p:notesMasterIdLst>
  <p:sldIdLst>
    <p:sldId id="256" r:id="rId15"/>
    <p:sldId id="911" r:id="rId16"/>
    <p:sldId id="1176" r:id="rId17"/>
    <p:sldId id="555" r:id="rId18"/>
    <p:sldId id="2147378967" r:id="rId19"/>
    <p:sldId id="1181" r:id="rId20"/>
    <p:sldId id="2147378968" r:id="rId21"/>
    <p:sldId id="325" r:id="rId22"/>
    <p:sldId id="2147378969" r:id="rId23"/>
    <p:sldId id="2147378970" r:id="rId24"/>
    <p:sldId id="2147378971" r:id="rId25"/>
    <p:sldId id="942" r:id="rId26"/>
    <p:sldId id="2147378955" r:id="rId27"/>
    <p:sldId id="2147378972" r:id="rId28"/>
    <p:sldId id="2147378973" r:id="rId29"/>
    <p:sldId id="758" r:id="rId30"/>
    <p:sldId id="1085" r:id="rId31"/>
    <p:sldId id="2147378974" r:id="rId32"/>
    <p:sldId id="1203" r:id="rId33"/>
    <p:sldId id="1204" r:id="rId34"/>
    <p:sldId id="1205" r:id="rId35"/>
    <p:sldId id="693" r:id="rId36"/>
    <p:sldId id="271" r:id="rId37"/>
    <p:sldId id="2147378953" r:id="rId38"/>
    <p:sldId id="673" r:id="rId39"/>
    <p:sldId id="2147378976" r:id="rId40"/>
    <p:sldId id="2147378975" r:id="rId41"/>
    <p:sldId id="1208" r:id="rId42"/>
    <p:sldId id="1263" r:id="rId43"/>
    <p:sldId id="1243" r:id="rId44"/>
    <p:sldId id="2147378977" r:id="rId45"/>
    <p:sldId id="1086" r:id="rId46"/>
    <p:sldId id="1739" r:id="rId47"/>
    <p:sldId id="677" r:id="rId48"/>
    <p:sldId id="907" r:id="rId49"/>
    <p:sldId id="469" r:id="rId50"/>
    <p:sldId id="475" r:id="rId51"/>
    <p:sldId id="476" r:id="rId52"/>
    <p:sldId id="1213" r:id="rId53"/>
    <p:sldId id="472" r:id="rId54"/>
    <p:sldId id="591" r:id="rId55"/>
    <p:sldId id="2147378979" r:id="rId56"/>
    <p:sldId id="2147378978" r:id="rId57"/>
    <p:sldId id="2147378951" r:id="rId58"/>
    <p:sldId id="2147378952" r:id="rId59"/>
    <p:sldId id="672" r:id="rId60"/>
  </p:sldIdLst>
  <p:sldSz cx="9144000" cy="5143500" type="screen16x9"/>
  <p:notesSz cx="6810375" cy="9942513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595959"/>
    <a:srgbClr val="EE4135"/>
    <a:srgbClr val="D0D8E8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0AF24C-DB00-40B2-AA32-E9AAFFED2D30}" v="311" dt="2022-10-25T03:21:27.3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89921" autoAdjust="0"/>
  </p:normalViewPr>
  <p:slideViewPr>
    <p:cSldViewPr>
      <p:cViewPr varScale="1">
        <p:scale>
          <a:sx n="96" d="100"/>
          <a:sy n="96" d="100"/>
        </p:scale>
        <p:origin x="504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57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3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microsoft.com/office/2015/10/relationships/revisionInfo" Target="revisionInfo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4.xml"/><Relationship Id="rId39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Øvregård, Håvard" userId="6075e74c-3394-4e4e-8ad4-48b344125318" providerId="ADAL" clId="{970AF24C-DB00-40B2-AA32-E9AAFFED2D30}"/>
    <pc:docChg chg="undo redo custSel addSld delSld modSld sldOrd delMainMaster">
      <pc:chgData name="Øvregård, Håvard" userId="6075e74c-3394-4e4e-8ad4-48b344125318" providerId="ADAL" clId="{970AF24C-DB00-40B2-AA32-E9AAFFED2D30}" dt="2022-10-25T03:21:27.334" v="1373" actId="20577"/>
      <pc:docMkLst>
        <pc:docMk/>
      </pc:docMkLst>
      <pc:sldChg chg="modSp mod">
        <pc:chgData name="Øvregård, Håvard" userId="6075e74c-3394-4e4e-8ad4-48b344125318" providerId="ADAL" clId="{970AF24C-DB00-40B2-AA32-E9AAFFED2D30}" dt="2022-10-25T02:30:54.906" v="206" actId="20577"/>
        <pc:sldMkLst>
          <pc:docMk/>
          <pc:sldMk cId="0" sldId="256"/>
        </pc:sldMkLst>
        <pc:spChg chg="mod">
          <ac:chgData name="Øvregård, Håvard" userId="6075e74c-3394-4e4e-8ad4-48b344125318" providerId="ADAL" clId="{970AF24C-DB00-40B2-AA32-E9AAFFED2D30}" dt="2022-10-25T02:29:41.257" v="115" actId="14100"/>
          <ac:spMkLst>
            <pc:docMk/>
            <pc:sldMk cId="0" sldId="256"/>
            <ac:spMk id="2" creationId="{00000000-0000-0000-0000-000000000000}"/>
          </ac:spMkLst>
        </pc:spChg>
        <pc:spChg chg="mod">
          <ac:chgData name="Øvregård, Håvard" userId="6075e74c-3394-4e4e-8ad4-48b344125318" providerId="ADAL" clId="{970AF24C-DB00-40B2-AA32-E9AAFFED2D30}" dt="2022-10-25T02:29:25.939" v="113" actId="14100"/>
          <ac:spMkLst>
            <pc:docMk/>
            <pc:sldMk cId="0" sldId="256"/>
            <ac:spMk id="9" creationId="{DBF5DE78-FF85-453A-A5F7-6CFF3D229CD5}"/>
          </ac:spMkLst>
        </pc:spChg>
        <pc:spChg chg="mod">
          <ac:chgData name="Øvregård, Håvard" userId="6075e74c-3394-4e4e-8ad4-48b344125318" providerId="ADAL" clId="{970AF24C-DB00-40B2-AA32-E9AAFFED2D30}" dt="2022-10-25T02:30:54.906" v="206" actId="20577"/>
          <ac:spMkLst>
            <pc:docMk/>
            <pc:sldMk cId="0" sldId="256"/>
            <ac:spMk id="11" creationId="{00000000-0000-0000-0000-000000000000}"/>
          </ac:spMkLst>
        </pc:spChg>
      </pc:sldChg>
      <pc:sldChg chg="modSp mod">
        <pc:chgData name="Øvregård, Håvard" userId="6075e74c-3394-4e4e-8ad4-48b344125318" providerId="ADAL" clId="{970AF24C-DB00-40B2-AA32-E9AAFFED2D30}" dt="2022-10-25T02:53:59.339" v="351" actId="20577"/>
        <pc:sldMkLst>
          <pc:docMk/>
          <pc:sldMk cId="4167452022" sldId="271"/>
        </pc:sldMkLst>
        <pc:spChg chg="mod">
          <ac:chgData name="Øvregård, Håvard" userId="6075e74c-3394-4e4e-8ad4-48b344125318" providerId="ADAL" clId="{970AF24C-DB00-40B2-AA32-E9AAFFED2D30}" dt="2022-10-25T02:53:59.339" v="351" actId="20577"/>
          <ac:spMkLst>
            <pc:docMk/>
            <pc:sldMk cId="4167452022" sldId="271"/>
            <ac:spMk id="8" creationId="{A766D254-DED0-43D8-9959-016C280FBC3C}"/>
          </ac:spMkLst>
        </pc:spChg>
      </pc:sldChg>
      <pc:sldChg chg="ord">
        <pc:chgData name="Øvregård, Håvard" userId="6075e74c-3394-4e4e-8ad4-48b344125318" providerId="ADAL" clId="{970AF24C-DB00-40B2-AA32-E9AAFFED2D30}" dt="2022-10-25T02:47:11.552" v="318"/>
        <pc:sldMkLst>
          <pc:docMk/>
          <pc:sldMk cId="3078580805" sldId="325"/>
        </pc:sldMkLst>
      </pc:sldChg>
      <pc:sldChg chg="del">
        <pc:chgData name="Øvregård, Håvard" userId="6075e74c-3394-4e4e-8ad4-48b344125318" providerId="ADAL" clId="{970AF24C-DB00-40B2-AA32-E9AAFFED2D30}" dt="2022-10-25T03:13:08.116" v="984" actId="47"/>
        <pc:sldMkLst>
          <pc:docMk/>
          <pc:sldMk cId="3032389504" sldId="327"/>
        </pc:sldMkLst>
      </pc:sldChg>
      <pc:sldChg chg="del">
        <pc:chgData name="Øvregård, Håvard" userId="6075e74c-3394-4e4e-8ad4-48b344125318" providerId="ADAL" clId="{970AF24C-DB00-40B2-AA32-E9AAFFED2D30}" dt="2022-10-25T03:13:08.116" v="984" actId="47"/>
        <pc:sldMkLst>
          <pc:docMk/>
          <pc:sldMk cId="1981145744" sldId="331"/>
        </pc:sldMkLst>
      </pc:sldChg>
      <pc:sldChg chg="del">
        <pc:chgData name="Øvregård, Håvard" userId="6075e74c-3394-4e4e-8ad4-48b344125318" providerId="ADAL" clId="{970AF24C-DB00-40B2-AA32-E9AAFFED2D30}" dt="2022-10-25T02:49:26.008" v="324" actId="47"/>
        <pc:sldMkLst>
          <pc:docMk/>
          <pc:sldMk cId="4015857204" sldId="333"/>
        </pc:sldMkLst>
      </pc:sldChg>
      <pc:sldChg chg="del">
        <pc:chgData name="Øvregård, Håvard" userId="6075e74c-3394-4e4e-8ad4-48b344125318" providerId="ADAL" clId="{970AF24C-DB00-40B2-AA32-E9AAFFED2D30}" dt="2022-10-25T02:49:26.008" v="324" actId="47"/>
        <pc:sldMkLst>
          <pc:docMk/>
          <pc:sldMk cId="2981963106" sldId="334"/>
        </pc:sldMkLst>
      </pc:sldChg>
      <pc:sldChg chg="del">
        <pc:chgData name="Øvregård, Håvard" userId="6075e74c-3394-4e4e-8ad4-48b344125318" providerId="ADAL" clId="{970AF24C-DB00-40B2-AA32-E9AAFFED2D30}" dt="2022-10-25T03:13:11.338" v="985" actId="47"/>
        <pc:sldMkLst>
          <pc:docMk/>
          <pc:sldMk cId="2119351046" sldId="343"/>
        </pc:sldMkLst>
      </pc:sldChg>
      <pc:sldChg chg="del">
        <pc:chgData name="Øvregård, Håvard" userId="6075e74c-3394-4e4e-8ad4-48b344125318" providerId="ADAL" clId="{970AF24C-DB00-40B2-AA32-E9AAFFED2D30}" dt="2022-10-25T03:13:11.338" v="985" actId="47"/>
        <pc:sldMkLst>
          <pc:docMk/>
          <pc:sldMk cId="2182646070" sldId="345"/>
        </pc:sldMkLst>
      </pc:sldChg>
      <pc:sldChg chg="del">
        <pc:chgData name="Øvregård, Håvard" userId="6075e74c-3394-4e4e-8ad4-48b344125318" providerId="ADAL" clId="{970AF24C-DB00-40B2-AA32-E9AAFFED2D30}" dt="2022-10-25T03:13:11.338" v="985" actId="47"/>
        <pc:sldMkLst>
          <pc:docMk/>
          <pc:sldMk cId="4221471670" sldId="350"/>
        </pc:sldMkLst>
      </pc:sldChg>
      <pc:sldChg chg="del">
        <pc:chgData name="Øvregård, Håvard" userId="6075e74c-3394-4e4e-8ad4-48b344125318" providerId="ADAL" clId="{970AF24C-DB00-40B2-AA32-E9AAFFED2D30}" dt="2022-10-25T03:13:11.338" v="985" actId="47"/>
        <pc:sldMkLst>
          <pc:docMk/>
          <pc:sldMk cId="2977385743" sldId="359"/>
        </pc:sldMkLst>
      </pc:sldChg>
      <pc:sldChg chg="del">
        <pc:chgData name="Øvregård, Håvard" userId="6075e74c-3394-4e4e-8ad4-48b344125318" providerId="ADAL" clId="{970AF24C-DB00-40B2-AA32-E9AAFFED2D30}" dt="2022-10-25T03:13:03.332" v="983" actId="47"/>
        <pc:sldMkLst>
          <pc:docMk/>
          <pc:sldMk cId="427471313" sldId="374"/>
        </pc:sldMkLst>
      </pc:sldChg>
      <pc:sldChg chg="del">
        <pc:chgData name="Øvregård, Håvard" userId="6075e74c-3394-4e4e-8ad4-48b344125318" providerId="ADAL" clId="{970AF24C-DB00-40B2-AA32-E9AAFFED2D30}" dt="2022-10-25T03:13:14.729" v="986" actId="47"/>
        <pc:sldMkLst>
          <pc:docMk/>
          <pc:sldMk cId="827997810" sldId="400"/>
        </pc:sldMkLst>
      </pc:sldChg>
      <pc:sldChg chg="del">
        <pc:chgData name="Øvregård, Håvard" userId="6075e74c-3394-4e4e-8ad4-48b344125318" providerId="ADAL" clId="{970AF24C-DB00-40B2-AA32-E9AAFFED2D30}" dt="2022-10-25T02:49:26.008" v="324" actId="47"/>
        <pc:sldMkLst>
          <pc:docMk/>
          <pc:sldMk cId="0" sldId="655"/>
        </pc:sldMkLst>
      </pc:sldChg>
      <pc:sldChg chg="del">
        <pc:chgData name="Øvregård, Håvard" userId="6075e74c-3394-4e4e-8ad4-48b344125318" providerId="ADAL" clId="{970AF24C-DB00-40B2-AA32-E9AAFFED2D30}" dt="2022-10-25T02:49:26.008" v="324" actId="47"/>
        <pc:sldMkLst>
          <pc:docMk/>
          <pc:sldMk cId="0" sldId="656"/>
        </pc:sldMkLst>
      </pc:sldChg>
      <pc:sldChg chg="del">
        <pc:chgData name="Øvregård, Håvard" userId="6075e74c-3394-4e4e-8ad4-48b344125318" providerId="ADAL" clId="{970AF24C-DB00-40B2-AA32-E9AAFFED2D30}" dt="2022-10-25T03:12:25.467" v="979" actId="47"/>
        <pc:sldMkLst>
          <pc:docMk/>
          <pc:sldMk cId="0" sldId="658"/>
        </pc:sldMkLst>
      </pc:sldChg>
      <pc:sldChg chg="del">
        <pc:chgData name="Øvregård, Håvard" userId="6075e74c-3394-4e4e-8ad4-48b344125318" providerId="ADAL" clId="{970AF24C-DB00-40B2-AA32-E9AAFFED2D30}" dt="2022-10-25T03:12:25.467" v="979" actId="47"/>
        <pc:sldMkLst>
          <pc:docMk/>
          <pc:sldMk cId="0" sldId="661"/>
        </pc:sldMkLst>
      </pc:sldChg>
      <pc:sldChg chg="del">
        <pc:chgData name="Øvregård, Håvard" userId="6075e74c-3394-4e4e-8ad4-48b344125318" providerId="ADAL" clId="{970AF24C-DB00-40B2-AA32-E9AAFFED2D30}" dt="2022-10-25T03:12:29.864" v="980" actId="47"/>
        <pc:sldMkLst>
          <pc:docMk/>
          <pc:sldMk cId="0" sldId="670"/>
        </pc:sldMkLst>
      </pc:sldChg>
      <pc:sldChg chg="del">
        <pc:chgData name="Øvregård, Håvard" userId="6075e74c-3394-4e4e-8ad4-48b344125318" providerId="ADAL" clId="{970AF24C-DB00-40B2-AA32-E9AAFFED2D30}" dt="2022-10-25T02:48:31.274" v="321" actId="47"/>
        <pc:sldMkLst>
          <pc:docMk/>
          <pc:sldMk cId="0" sldId="673"/>
        </pc:sldMkLst>
      </pc:sldChg>
      <pc:sldChg chg="modSp add mod">
        <pc:chgData name="Øvregård, Håvard" userId="6075e74c-3394-4e4e-8ad4-48b344125318" providerId="ADAL" clId="{970AF24C-DB00-40B2-AA32-E9AAFFED2D30}" dt="2022-10-25T03:11:16.185" v="976" actId="20577"/>
        <pc:sldMkLst>
          <pc:docMk/>
          <pc:sldMk cId="306181612" sldId="673"/>
        </pc:sldMkLst>
        <pc:spChg chg="mod">
          <ac:chgData name="Øvregård, Håvard" userId="6075e74c-3394-4e4e-8ad4-48b344125318" providerId="ADAL" clId="{970AF24C-DB00-40B2-AA32-E9AAFFED2D30}" dt="2022-10-25T03:11:16.185" v="976" actId="20577"/>
          <ac:spMkLst>
            <pc:docMk/>
            <pc:sldMk cId="306181612" sldId="673"/>
            <ac:spMk id="7" creationId="{24934EA1-33A9-4B3C-82F9-87D22630B8DC}"/>
          </ac:spMkLst>
        </pc:spChg>
        <pc:spChg chg="mod">
          <ac:chgData name="Øvregård, Håvard" userId="6075e74c-3394-4e4e-8ad4-48b344125318" providerId="ADAL" clId="{970AF24C-DB00-40B2-AA32-E9AAFFED2D30}" dt="2022-10-25T03:10:50.064" v="962" actId="20577"/>
          <ac:spMkLst>
            <pc:docMk/>
            <pc:sldMk cId="306181612" sldId="673"/>
            <ac:spMk id="8" creationId="{A766D254-DED0-43D8-9959-016C280FBC3C}"/>
          </ac:spMkLst>
        </pc:spChg>
      </pc:sldChg>
      <pc:sldChg chg="addSp delSp modSp mod ord">
        <pc:chgData name="Øvregård, Håvard" userId="6075e74c-3394-4e4e-8ad4-48b344125318" providerId="ADAL" clId="{970AF24C-DB00-40B2-AA32-E9AAFFED2D30}" dt="2022-10-25T03:06:09.158" v="846"/>
        <pc:sldMkLst>
          <pc:docMk/>
          <pc:sldMk cId="1623449887" sldId="677"/>
        </pc:sldMkLst>
        <pc:spChg chg="add del mod">
          <ac:chgData name="Øvregård, Håvard" userId="6075e74c-3394-4e4e-8ad4-48b344125318" providerId="ADAL" clId="{970AF24C-DB00-40B2-AA32-E9AAFFED2D30}" dt="2022-10-25T02:55:12.247" v="378" actId="478"/>
          <ac:spMkLst>
            <pc:docMk/>
            <pc:sldMk cId="1623449887" sldId="677"/>
            <ac:spMk id="3" creationId="{888BE4E2-5905-025C-F56E-35E9FB1CCE52}"/>
          </ac:spMkLst>
        </pc:spChg>
        <pc:spChg chg="mod">
          <ac:chgData name="Øvregård, Håvard" userId="6075e74c-3394-4e4e-8ad4-48b344125318" providerId="ADAL" clId="{970AF24C-DB00-40B2-AA32-E9AAFFED2D30}" dt="2022-10-25T02:58:53.261" v="712" actId="14100"/>
          <ac:spMkLst>
            <pc:docMk/>
            <pc:sldMk cId="1623449887" sldId="677"/>
            <ac:spMk id="7" creationId="{24934EA1-33A9-4B3C-82F9-87D22630B8DC}"/>
          </ac:spMkLst>
        </pc:spChg>
        <pc:spChg chg="del">
          <ac:chgData name="Øvregård, Håvard" userId="6075e74c-3394-4e4e-8ad4-48b344125318" providerId="ADAL" clId="{970AF24C-DB00-40B2-AA32-E9AAFFED2D30}" dt="2022-10-25T02:55:09.021" v="377" actId="478"/>
          <ac:spMkLst>
            <pc:docMk/>
            <pc:sldMk cId="1623449887" sldId="677"/>
            <ac:spMk id="8" creationId="{A766D254-DED0-43D8-9959-016C280FBC3C}"/>
          </ac:spMkLst>
        </pc:spChg>
      </pc:sldChg>
      <pc:sldChg chg="del">
        <pc:chgData name="Øvregård, Håvard" userId="6075e74c-3394-4e4e-8ad4-48b344125318" providerId="ADAL" clId="{970AF24C-DB00-40B2-AA32-E9AAFFED2D30}" dt="2022-10-25T03:12:53.636" v="982" actId="47"/>
        <pc:sldMkLst>
          <pc:docMk/>
          <pc:sldMk cId="0" sldId="678"/>
        </pc:sldMkLst>
      </pc:sldChg>
      <pc:sldChg chg="del">
        <pc:chgData name="Øvregård, Håvard" userId="6075e74c-3394-4e4e-8ad4-48b344125318" providerId="ADAL" clId="{970AF24C-DB00-40B2-AA32-E9AAFFED2D30}" dt="2022-10-25T03:13:03.332" v="983" actId="47"/>
        <pc:sldMkLst>
          <pc:docMk/>
          <pc:sldMk cId="0" sldId="679"/>
        </pc:sldMkLst>
      </pc:sldChg>
      <pc:sldChg chg="del">
        <pc:chgData name="Øvregård, Håvard" userId="6075e74c-3394-4e4e-8ad4-48b344125318" providerId="ADAL" clId="{970AF24C-DB00-40B2-AA32-E9AAFFED2D30}" dt="2022-10-25T03:12:53.636" v="982" actId="47"/>
        <pc:sldMkLst>
          <pc:docMk/>
          <pc:sldMk cId="0" sldId="692"/>
        </pc:sldMkLst>
      </pc:sldChg>
      <pc:sldChg chg="del">
        <pc:chgData name="Øvregård, Håvard" userId="6075e74c-3394-4e4e-8ad4-48b344125318" providerId="ADAL" clId="{970AF24C-DB00-40B2-AA32-E9AAFFED2D30}" dt="2022-10-25T03:13:21.280" v="988" actId="47"/>
        <pc:sldMkLst>
          <pc:docMk/>
          <pc:sldMk cId="0" sldId="694"/>
        </pc:sldMkLst>
      </pc:sldChg>
      <pc:sldChg chg="del">
        <pc:chgData name="Øvregård, Håvard" userId="6075e74c-3394-4e4e-8ad4-48b344125318" providerId="ADAL" clId="{970AF24C-DB00-40B2-AA32-E9AAFFED2D30}" dt="2022-10-25T02:48:31.274" v="321" actId="47"/>
        <pc:sldMkLst>
          <pc:docMk/>
          <pc:sldMk cId="0" sldId="696"/>
        </pc:sldMkLst>
      </pc:sldChg>
      <pc:sldChg chg="del">
        <pc:chgData name="Øvregård, Håvard" userId="6075e74c-3394-4e4e-8ad4-48b344125318" providerId="ADAL" clId="{970AF24C-DB00-40B2-AA32-E9AAFFED2D30}" dt="2022-10-25T03:12:25.467" v="979" actId="47"/>
        <pc:sldMkLst>
          <pc:docMk/>
          <pc:sldMk cId="0" sldId="818"/>
        </pc:sldMkLst>
      </pc:sldChg>
      <pc:sldChg chg="del">
        <pc:chgData name="Øvregård, Håvard" userId="6075e74c-3394-4e4e-8ad4-48b344125318" providerId="ADAL" clId="{970AF24C-DB00-40B2-AA32-E9AAFFED2D30}" dt="2022-10-25T02:49:26.008" v="324" actId="47"/>
        <pc:sldMkLst>
          <pc:docMk/>
          <pc:sldMk cId="0" sldId="865"/>
        </pc:sldMkLst>
      </pc:sldChg>
      <pc:sldChg chg="del">
        <pc:chgData name="Øvregård, Håvard" userId="6075e74c-3394-4e4e-8ad4-48b344125318" providerId="ADAL" clId="{970AF24C-DB00-40B2-AA32-E9AAFFED2D30}" dt="2022-10-25T02:49:26.008" v="324" actId="47"/>
        <pc:sldMkLst>
          <pc:docMk/>
          <pc:sldMk cId="0" sldId="867"/>
        </pc:sldMkLst>
      </pc:sldChg>
      <pc:sldChg chg="del">
        <pc:chgData name="Øvregård, Håvard" userId="6075e74c-3394-4e4e-8ad4-48b344125318" providerId="ADAL" clId="{970AF24C-DB00-40B2-AA32-E9AAFFED2D30}" dt="2022-10-25T03:13:14.729" v="986" actId="47"/>
        <pc:sldMkLst>
          <pc:docMk/>
          <pc:sldMk cId="0" sldId="886"/>
        </pc:sldMkLst>
      </pc:sldChg>
      <pc:sldChg chg="del">
        <pc:chgData name="Øvregård, Håvard" userId="6075e74c-3394-4e4e-8ad4-48b344125318" providerId="ADAL" clId="{970AF24C-DB00-40B2-AA32-E9AAFFED2D30}" dt="2022-10-25T03:13:14.729" v="986" actId="47"/>
        <pc:sldMkLst>
          <pc:docMk/>
          <pc:sldMk cId="0" sldId="887"/>
        </pc:sldMkLst>
      </pc:sldChg>
      <pc:sldChg chg="del">
        <pc:chgData name="Øvregård, Håvard" userId="6075e74c-3394-4e4e-8ad4-48b344125318" providerId="ADAL" clId="{970AF24C-DB00-40B2-AA32-E9AAFFED2D30}" dt="2022-10-25T02:48:31.274" v="321" actId="47"/>
        <pc:sldMkLst>
          <pc:docMk/>
          <pc:sldMk cId="2289377216" sldId="891"/>
        </pc:sldMkLst>
      </pc:sldChg>
      <pc:sldChg chg="del">
        <pc:chgData name="Øvregård, Håvard" userId="6075e74c-3394-4e4e-8ad4-48b344125318" providerId="ADAL" clId="{970AF24C-DB00-40B2-AA32-E9AAFFED2D30}" dt="2022-10-25T03:12:38.515" v="981" actId="47"/>
        <pc:sldMkLst>
          <pc:docMk/>
          <pc:sldMk cId="0" sldId="894"/>
        </pc:sldMkLst>
      </pc:sldChg>
      <pc:sldChg chg="del">
        <pc:chgData name="Øvregård, Håvard" userId="6075e74c-3394-4e4e-8ad4-48b344125318" providerId="ADAL" clId="{970AF24C-DB00-40B2-AA32-E9AAFFED2D30}" dt="2022-10-25T02:49:26.008" v="324" actId="47"/>
        <pc:sldMkLst>
          <pc:docMk/>
          <pc:sldMk cId="460955785" sldId="898"/>
        </pc:sldMkLst>
      </pc:sldChg>
      <pc:sldChg chg="del">
        <pc:chgData name="Øvregård, Håvard" userId="6075e74c-3394-4e4e-8ad4-48b344125318" providerId="ADAL" clId="{970AF24C-DB00-40B2-AA32-E9AAFFED2D30}" dt="2022-10-25T02:49:26.008" v="324" actId="47"/>
        <pc:sldMkLst>
          <pc:docMk/>
          <pc:sldMk cId="2671538056" sldId="899"/>
        </pc:sldMkLst>
      </pc:sldChg>
      <pc:sldChg chg="del">
        <pc:chgData name="Øvregård, Håvard" userId="6075e74c-3394-4e4e-8ad4-48b344125318" providerId="ADAL" clId="{970AF24C-DB00-40B2-AA32-E9AAFFED2D30}" dt="2022-10-25T03:12:25.467" v="979" actId="47"/>
        <pc:sldMkLst>
          <pc:docMk/>
          <pc:sldMk cId="769204557" sldId="902"/>
        </pc:sldMkLst>
      </pc:sldChg>
      <pc:sldChg chg="del">
        <pc:chgData name="Øvregård, Håvard" userId="6075e74c-3394-4e4e-8ad4-48b344125318" providerId="ADAL" clId="{970AF24C-DB00-40B2-AA32-E9AAFFED2D30}" dt="2022-10-25T03:12:25.467" v="979" actId="47"/>
        <pc:sldMkLst>
          <pc:docMk/>
          <pc:sldMk cId="165371413" sldId="903"/>
        </pc:sldMkLst>
      </pc:sldChg>
      <pc:sldChg chg="del">
        <pc:chgData name="Øvregård, Håvard" userId="6075e74c-3394-4e4e-8ad4-48b344125318" providerId="ADAL" clId="{970AF24C-DB00-40B2-AA32-E9AAFFED2D30}" dt="2022-10-25T03:12:38.515" v="981" actId="47"/>
        <pc:sldMkLst>
          <pc:docMk/>
          <pc:sldMk cId="1875691716" sldId="905"/>
        </pc:sldMkLst>
      </pc:sldChg>
      <pc:sldChg chg="del">
        <pc:chgData name="Øvregård, Håvard" userId="6075e74c-3394-4e4e-8ad4-48b344125318" providerId="ADAL" clId="{970AF24C-DB00-40B2-AA32-E9AAFFED2D30}" dt="2022-10-25T03:12:38.515" v="981" actId="47"/>
        <pc:sldMkLst>
          <pc:docMk/>
          <pc:sldMk cId="4045485367" sldId="906"/>
        </pc:sldMkLst>
      </pc:sldChg>
      <pc:sldChg chg="del">
        <pc:chgData name="Øvregård, Håvard" userId="6075e74c-3394-4e4e-8ad4-48b344125318" providerId="ADAL" clId="{970AF24C-DB00-40B2-AA32-E9AAFFED2D30}" dt="2022-10-25T03:13:03.332" v="983" actId="47"/>
        <pc:sldMkLst>
          <pc:docMk/>
          <pc:sldMk cId="4194717257" sldId="908"/>
        </pc:sldMkLst>
      </pc:sldChg>
      <pc:sldChg chg="del">
        <pc:chgData name="Øvregård, Håvard" userId="6075e74c-3394-4e4e-8ad4-48b344125318" providerId="ADAL" clId="{970AF24C-DB00-40B2-AA32-E9AAFFED2D30}" dt="2022-10-25T03:12:29.864" v="980" actId="47"/>
        <pc:sldMkLst>
          <pc:docMk/>
          <pc:sldMk cId="0" sldId="925"/>
        </pc:sldMkLst>
      </pc:sldChg>
      <pc:sldChg chg="del">
        <pc:chgData name="Øvregård, Håvard" userId="6075e74c-3394-4e4e-8ad4-48b344125318" providerId="ADAL" clId="{970AF24C-DB00-40B2-AA32-E9AAFFED2D30}" dt="2022-10-25T03:12:29.864" v="980" actId="47"/>
        <pc:sldMkLst>
          <pc:docMk/>
          <pc:sldMk cId="0" sldId="927"/>
        </pc:sldMkLst>
      </pc:sldChg>
      <pc:sldChg chg="del">
        <pc:chgData name="Øvregård, Håvard" userId="6075e74c-3394-4e4e-8ad4-48b344125318" providerId="ADAL" clId="{970AF24C-DB00-40B2-AA32-E9AAFFED2D30}" dt="2022-10-25T03:12:29.864" v="980" actId="47"/>
        <pc:sldMkLst>
          <pc:docMk/>
          <pc:sldMk cId="0" sldId="930"/>
        </pc:sldMkLst>
      </pc:sldChg>
      <pc:sldChg chg="del">
        <pc:chgData name="Øvregård, Håvard" userId="6075e74c-3394-4e4e-8ad4-48b344125318" providerId="ADAL" clId="{970AF24C-DB00-40B2-AA32-E9AAFFED2D30}" dt="2022-10-25T02:48:52.253" v="322" actId="2696"/>
        <pc:sldMkLst>
          <pc:docMk/>
          <pc:sldMk cId="0" sldId="942"/>
        </pc:sldMkLst>
      </pc:sldChg>
      <pc:sldChg chg="add">
        <pc:chgData name="Øvregård, Håvard" userId="6075e74c-3394-4e4e-8ad4-48b344125318" providerId="ADAL" clId="{970AF24C-DB00-40B2-AA32-E9AAFFED2D30}" dt="2022-10-25T02:48:56.009" v="323"/>
        <pc:sldMkLst>
          <pc:docMk/>
          <pc:sldMk cId="2174621422" sldId="942"/>
        </pc:sldMkLst>
      </pc:sldChg>
      <pc:sldChg chg="del">
        <pc:chgData name="Øvregård, Håvard" userId="6075e74c-3394-4e4e-8ad4-48b344125318" providerId="ADAL" clId="{970AF24C-DB00-40B2-AA32-E9AAFFED2D30}" dt="2022-10-25T02:49:26.008" v="324" actId="47"/>
        <pc:sldMkLst>
          <pc:docMk/>
          <pc:sldMk cId="600192275" sldId="1073"/>
        </pc:sldMkLst>
      </pc:sldChg>
      <pc:sldChg chg="del">
        <pc:chgData name="Øvregård, Håvard" userId="6075e74c-3394-4e4e-8ad4-48b344125318" providerId="ADAL" clId="{970AF24C-DB00-40B2-AA32-E9AAFFED2D30}" dt="2022-10-25T03:12:29.864" v="980" actId="47"/>
        <pc:sldMkLst>
          <pc:docMk/>
          <pc:sldMk cId="2365559520" sldId="1074"/>
        </pc:sldMkLst>
      </pc:sldChg>
      <pc:sldChg chg="del">
        <pc:chgData name="Øvregård, Håvard" userId="6075e74c-3394-4e4e-8ad4-48b344125318" providerId="ADAL" clId="{970AF24C-DB00-40B2-AA32-E9AAFFED2D30}" dt="2022-10-25T03:12:25.467" v="979" actId="47"/>
        <pc:sldMkLst>
          <pc:docMk/>
          <pc:sldMk cId="1132270292" sldId="1075"/>
        </pc:sldMkLst>
      </pc:sldChg>
      <pc:sldChg chg="del">
        <pc:chgData name="Øvregård, Håvard" userId="6075e74c-3394-4e4e-8ad4-48b344125318" providerId="ADAL" clId="{970AF24C-DB00-40B2-AA32-E9AAFFED2D30}" dt="2022-10-25T03:12:29.864" v="980" actId="47"/>
        <pc:sldMkLst>
          <pc:docMk/>
          <pc:sldMk cId="1622025263" sldId="1079"/>
        </pc:sldMkLst>
      </pc:sldChg>
      <pc:sldChg chg="del">
        <pc:chgData name="Øvregård, Håvard" userId="6075e74c-3394-4e4e-8ad4-48b344125318" providerId="ADAL" clId="{970AF24C-DB00-40B2-AA32-E9AAFFED2D30}" dt="2022-10-25T03:12:29.864" v="980" actId="47"/>
        <pc:sldMkLst>
          <pc:docMk/>
          <pc:sldMk cId="606789737" sldId="1080"/>
        </pc:sldMkLst>
      </pc:sldChg>
      <pc:sldChg chg="del">
        <pc:chgData name="Øvregård, Håvard" userId="6075e74c-3394-4e4e-8ad4-48b344125318" providerId="ADAL" clId="{970AF24C-DB00-40B2-AA32-E9AAFFED2D30}" dt="2022-10-25T03:12:29.864" v="980" actId="47"/>
        <pc:sldMkLst>
          <pc:docMk/>
          <pc:sldMk cId="486430116" sldId="1081"/>
        </pc:sldMkLst>
      </pc:sldChg>
      <pc:sldChg chg="del">
        <pc:chgData name="Øvregård, Håvard" userId="6075e74c-3394-4e4e-8ad4-48b344125318" providerId="ADAL" clId="{970AF24C-DB00-40B2-AA32-E9AAFFED2D30}" dt="2022-10-25T03:12:29.864" v="980" actId="47"/>
        <pc:sldMkLst>
          <pc:docMk/>
          <pc:sldMk cId="916032557" sldId="1082"/>
        </pc:sldMkLst>
      </pc:sldChg>
      <pc:sldChg chg="del">
        <pc:chgData name="Øvregård, Håvard" userId="6075e74c-3394-4e4e-8ad4-48b344125318" providerId="ADAL" clId="{970AF24C-DB00-40B2-AA32-E9AAFFED2D30}" dt="2022-10-25T03:12:29.864" v="980" actId="47"/>
        <pc:sldMkLst>
          <pc:docMk/>
          <pc:sldMk cId="2681196803" sldId="1083"/>
        </pc:sldMkLst>
      </pc:sldChg>
      <pc:sldChg chg="del">
        <pc:chgData name="Øvregård, Håvard" userId="6075e74c-3394-4e4e-8ad4-48b344125318" providerId="ADAL" clId="{970AF24C-DB00-40B2-AA32-E9AAFFED2D30}" dt="2022-10-25T03:12:29.864" v="980" actId="47"/>
        <pc:sldMkLst>
          <pc:docMk/>
          <pc:sldMk cId="3963334803" sldId="1084"/>
        </pc:sldMkLst>
      </pc:sldChg>
      <pc:sldChg chg="modSp mod">
        <pc:chgData name="Øvregård, Håvard" userId="6075e74c-3394-4e4e-8ad4-48b344125318" providerId="ADAL" clId="{970AF24C-DB00-40B2-AA32-E9AAFFED2D30}" dt="2022-10-25T02:50:25.464" v="337" actId="20577"/>
        <pc:sldMkLst>
          <pc:docMk/>
          <pc:sldMk cId="1568617631" sldId="1085"/>
        </pc:sldMkLst>
        <pc:spChg chg="mod">
          <ac:chgData name="Øvregård, Håvard" userId="6075e74c-3394-4e4e-8ad4-48b344125318" providerId="ADAL" clId="{970AF24C-DB00-40B2-AA32-E9AAFFED2D30}" dt="2022-10-25T02:50:25.464" v="337" actId="20577"/>
          <ac:spMkLst>
            <pc:docMk/>
            <pc:sldMk cId="1568617631" sldId="1085"/>
            <ac:spMk id="51203" creationId="{E0FE9DFD-F002-4A83-B4BE-6B6DABF69653}"/>
          </ac:spMkLst>
        </pc:spChg>
        <pc:spChg chg="mod">
          <ac:chgData name="Øvregård, Håvard" userId="6075e74c-3394-4e4e-8ad4-48b344125318" providerId="ADAL" clId="{970AF24C-DB00-40B2-AA32-E9AAFFED2D30}" dt="2022-10-25T02:49:34.555" v="325" actId="207"/>
          <ac:spMkLst>
            <pc:docMk/>
            <pc:sldMk cId="1568617631" sldId="1085"/>
            <ac:spMk id="54274" creationId="{7AC099D8-1960-4B22-8728-C11E7C85BD95}"/>
          </ac:spMkLst>
        </pc:spChg>
      </pc:sldChg>
      <pc:sldChg chg="ord">
        <pc:chgData name="Øvregård, Håvard" userId="6075e74c-3394-4e4e-8ad4-48b344125318" providerId="ADAL" clId="{970AF24C-DB00-40B2-AA32-E9AAFFED2D30}" dt="2022-10-25T03:06:06.670" v="844"/>
        <pc:sldMkLst>
          <pc:docMk/>
          <pc:sldMk cId="1445578793" sldId="1086"/>
        </pc:sldMkLst>
      </pc:sldChg>
      <pc:sldChg chg="del">
        <pc:chgData name="Øvregård, Håvard" userId="6075e74c-3394-4e4e-8ad4-48b344125318" providerId="ADAL" clId="{970AF24C-DB00-40B2-AA32-E9AAFFED2D30}" dt="2022-10-25T03:12:29.864" v="980" actId="47"/>
        <pc:sldMkLst>
          <pc:docMk/>
          <pc:sldMk cId="0" sldId="1089"/>
        </pc:sldMkLst>
      </pc:sldChg>
      <pc:sldChg chg="del">
        <pc:chgData name="Øvregård, Håvard" userId="6075e74c-3394-4e4e-8ad4-48b344125318" providerId="ADAL" clId="{970AF24C-DB00-40B2-AA32-E9AAFFED2D30}" dt="2022-10-25T03:13:14.729" v="986" actId="47"/>
        <pc:sldMkLst>
          <pc:docMk/>
          <pc:sldMk cId="2725454514" sldId="1155"/>
        </pc:sldMkLst>
      </pc:sldChg>
      <pc:sldChg chg="del">
        <pc:chgData name="Øvregård, Håvard" userId="6075e74c-3394-4e4e-8ad4-48b344125318" providerId="ADAL" clId="{970AF24C-DB00-40B2-AA32-E9AAFFED2D30}" dt="2022-10-25T02:46:53.690" v="316" actId="47"/>
        <pc:sldMkLst>
          <pc:docMk/>
          <pc:sldMk cId="304108961" sldId="1161"/>
        </pc:sldMkLst>
      </pc:sldChg>
      <pc:sldChg chg="del">
        <pc:chgData name="Øvregård, Håvard" userId="6075e74c-3394-4e4e-8ad4-48b344125318" providerId="ADAL" clId="{970AF24C-DB00-40B2-AA32-E9AAFFED2D30}" dt="2022-10-25T03:13:14.729" v="986" actId="47"/>
        <pc:sldMkLst>
          <pc:docMk/>
          <pc:sldMk cId="608749581" sldId="1166"/>
        </pc:sldMkLst>
      </pc:sldChg>
      <pc:sldChg chg="del">
        <pc:chgData name="Øvregård, Håvard" userId="6075e74c-3394-4e4e-8ad4-48b344125318" providerId="ADAL" clId="{970AF24C-DB00-40B2-AA32-E9AAFFED2D30}" dt="2022-10-25T03:13:14.729" v="986" actId="47"/>
        <pc:sldMkLst>
          <pc:docMk/>
          <pc:sldMk cId="3904225205" sldId="1167"/>
        </pc:sldMkLst>
      </pc:sldChg>
      <pc:sldChg chg="del">
        <pc:chgData name="Øvregård, Håvard" userId="6075e74c-3394-4e4e-8ad4-48b344125318" providerId="ADAL" clId="{970AF24C-DB00-40B2-AA32-E9AAFFED2D30}" dt="2022-10-25T03:13:08.116" v="984" actId="47"/>
        <pc:sldMkLst>
          <pc:docMk/>
          <pc:sldMk cId="288952444" sldId="1173"/>
        </pc:sldMkLst>
      </pc:sldChg>
      <pc:sldChg chg="ord">
        <pc:chgData name="Øvregård, Håvard" userId="6075e74c-3394-4e4e-8ad4-48b344125318" providerId="ADAL" clId="{970AF24C-DB00-40B2-AA32-E9AAFFED2D30}" dt="2022-10-25T02:47:56.393" v="320"/>
        <pc:sldMkLst>
          <pc:docMk/>
          <pc:sldMk cId="3878256539" sldId="1176"/>
        </pc:sldMkLst>
      </pc:sldChg>
      <pc:sldChg chg="del">
        <pc:chgData name="Øvregård, Håvard" userId="6075e74c-3394-4e4e-8ad4-48b344125318" providerId="ADAL" clId="{970AF24C-DB00-40B2-AA32-E9AAFFED2D30}" dt="2022-10-25T02:42:22.466" v="295" actId="47"/>
        <pc:sldMkLst>
          <pc:docMk/>
          <pc:sldMk cId="1284849232" sldId="1177"/>
        </pc:sldMkLst>
      </pc:sldChg>
      <pc:sldChg chg="ord">
        <pc:chgData name="Øvregård, Håvard" userId="6075e74c-3394-4e4e-8ad4-48b344125318" providerId="ADAL" clId="{970AF24C-DB00-40B2-AA32-E9AAFFED2D30}" dt="2022-10-25T02:42:18.035" v="294"/>
        <pc:sldMkLst>
          <pc:docMk/>
          <pc:sldMk cId="1254341377" sldId="1181"/>
        </pc:sldMkLst>
      </pc:sldChg>
      <pc:sldChg chg="del">
        <pc:chgData name="Øvregård, Håvard" userId="6075e74c-3394-4e4e-8ad4-48b344125318" providerId="ADAL" clId="{970AF24C-DB00-40B2-AA32-E9AAFFED2D30}" dt="2022-10-25T03:13:03.332" v="983" actId="47"/>
        <pc:sldMkLst>
          <pc:docMk/>
          <pc:sldMk cId="3270764448" sldId="1196"/>
        </pc:sldMkLst>
      </pc:sldChg>
      <pc:sldChg chg="del">
        <pc:chgData name="Øvregård, Håvard" userId="6075e74c-3394-4e4e-8ad4-48b344125318" providerId="ADAL" clId="{970AF24C-DB00-40B2-AA32-E9AAFFED2D30}" dt="2022-10-25T03:13:08.116" v="984" actId="47"/>
        <pc:sldMkLst>
          <pc:docMk/>
          <pc:sldMk cId="1862248842" sldId="1200"/>
        </pc:sldMkLst>
      </pc:sldChg>
      <pc:sldChg chg="ord">
        <pc:chgData name="Øvregård, Håvard" userId="6075e74c-3394-4e4e-8ad4-48b344125318" providerId="ADAL" clId="{970AF24C-DB00-40B2-AA32-E9AAFFED2D30}" dt="2022-10-25T03:11:45.654" v="978"/>
        <pc:sldMkLst>
          <pc:docMk/>
          <pc:sldMk cId="1578712147" sldId="1208"/>
        </pc:sldMkLst>
      </pc:sldChg>
      <pc:sldChg chg="del">
        <pc:chgData name="Øvregård, Håvard" userId="6075e74c-3394-4e4e-8ad4-48b344125318" providerId="ADAL" clId="{970AF24C-DB00-40B2-AA32-E9AAFFED2D30}" dt="2022-10-25T02:49:26.008" v="324" actId="47"/>
        <pc:sldMkLst>
          <pc:docMk/>
          <pc:sldMk cId="3559784746" sldId="1211"/>
        </pc:sldMkLst>
      </pc:sldChg>
      <pc:sldChg chg="del">
        <pc:chgData name="Øvregård, Håvard" userId="6075e74c-3394-4e4e-8ad4-48b344125318" providerId="ADAL" clId="{970AF24C-DB00-40B2-AA32-E9AAFFED2D30}" dt="2022-10-25T03:00:15.760" v="713" actId="47"/>
        <pc:sldMkLst>
          <pc:docMk/>
          <pc:sldMk cId="2190840079" sldId="1216"/>
        </pc:sldMkLst>
      </pc:sldChg>
      <pc:sldChg chg="del">
        <pc:chgData name="Øvregård, Håvard" userId="6075e74c-3394-4e4e-8ad4-48b344125318" providerId="ADAL" clId="{970AF24C-DB00-40B2-AA32-E9AAFFED2D30}" dt="2022-10-25T03:00:15.760" v="713" actId="47"/>
        <pc:sldMkLst>
          <pc:docMk/>
          <pc:sldMk cId="1295996837" sldId="1217"/>
        </pc:sldMkLst>
      </pc:sldChg>
      <pc:sldChg chg="del">
        <pc:chgData name="Øvregård, Håvard" userId="6075e74c-3394-4e4e-8ad4-48b344125318" providerId="ADAL" clId="{970AF24C-DB00-40B2-AA32-E9AAFFED2D30}" dt="2022-10-25T03:13:21.280" v="988" actId="47"/>
        <pc:sldMkLst>
          <pc:docMk/>
          <pc:sldMk cId="133988035" sldId="1218"/>
        </pc:sldMkLst>
      </pc:sldChg>
      <pc:sldChg chg="del">
        <pc:chgData name="Øvregård, Håvard" userId="6075e74c-3394-4e4e-8ad4-48b344125318" providerId="ADAL" clId="{970AF24C-DB00-40B2-AA32-E9AAFFED2D30}" dt="2022-10-25T02:49:26.008" v="324" actId="47"/>
        <pc:sldMkLst>
          <pc:docMk/>
          <pc:sldMk cId="2348246434" sldId="1225"/>
        </pc:sldMkLst>
      </pc:sldChg>
      <pc:sldChg chg="del">
        <pc:chgData name="Øvregård, Håvard" userId="6075e74c-3394-4e4e-8ad4-48b344125318" providerId="ADAL" clId="{970AF24C-DB00-40B2-AA32-E9AAFFED2D30}" dt="2022-10-25T02:49:26.008" v="324" actId="47"/>
        <pc:sldMkLst>
          <pc:docMk/>
          <pc:sldMk cId="2034470910" sldId="1226"/>
        </pc:sldMkLst>
      </pc:sldChg>
      <pc:sldChg chg="del">
        <pc:chgData name="Øvregård, Håvard" userId="6075e74c-3394-4e4e-8ad4-48b344125318" providerId="ADAL" clId="{970AF24C-DB00-40B2-AA32-E9AAFFED2D30}" dt="2022-10-25T02:48:31.274" v="321" actId="47"/>
        <pc:sldMkLst>
          <pc:docMk/>
          <pc:sldMk cId="4064864406" sldId="1233"/>
        </pc:sldMkLst>
      </pc:sldChg>
      <pc:sldChg chg="del">
        <pc:chgData name="Øvregård, Håvard" userId="6075e74c-3394-4e4e-8ad4-48b344125318" providerId="ADAL" clId="{970AF24C-DB00-40B2-AA32-E9AAFFED2D30}" dt="2022-10-25T03:13:03.332" v="983" actId="47"/>
        <pc:sldMkLst>
          <pc:docMk/>
          <pc:sldMk cId="746726377" sldId="1241"/>
        </pc:sldMkLst>
      </pc:sldChg>
      <pc:sldChg chg="ord">
        <pc:chgData name="Øvregård, Håvard" userId="6075e74c-3394-4e4e-8ad4-48b344125318" providerId="ADAL" clId="{970AF24C-DB00-40B2-AA32-E9AAFFED2D30}" dt="2022-10-25T03:11:45.654" v="978"/>
        <pc:sldMkLst>
          <pc:docMk/>
          <pc:sldMk cId="200023885" sldId="1243"/>
        </pc:sldMkLst>
      </pc:sldChg>
      <pc:sldChg chg="del">
        <pc:chgData name="Øvregård, Håvard" userId="6075e74c-3394-4e4e-8ad4-48b344125318" providerId="ADAL" clId="{970AF24C-DB00-40B2-AA32-E9AAFFED2D30}" dt="2022-10-25T03:13:03.332" v="983" actId="47"/>
        <pc:sldMkLst>
          <pc:docMk/>
          <pc:sldMk cId="3258422175" sldId="1245"/>
        </pc:sldMkLst>
      </pc:sldChg>
      <pc:sldChg chg="del">
        <pc:chgData name="Øvregård, Håvard" userId="6075e74c-3394-4e4e-8ad4-48b344125318" providerId="ADAL" clId="{970AF24C-DB00-40B2-AA32-E9AAFFED2D30}" dt="2022-10-25T03:00:15.760" v="713" actId="47"/>
        <pc:sldMkLst>
          <pc:docMk/>
          <pc:sldMk cId="3117684205" sldId="1246"/>
        </pc:sldMkLst>
      </pc:sldChg>
      <pc:sldChg chg="del">
        <pc:chgData name="Øvregård, Håvard" userId="6075e74c-3394-4e4e-8ad4-48b344125318" providerId="ADAL" clId="{970AF24C-DB00-40B2-AA32-E9AAFFED2D30}" dt="2022-10-25T03:12:53.636" v="982" actId="47"/>
        <pc:sldMkLst>
          <pc:docMk/>
          <pc:sldMk cId="3031940653" sldId="1247"/>
        </pc:sldMkLst>
      </pc:sldChg>
      <pc:sldChg chg="del">
        <pc:chgData name="Øvregård, Håvard" userId="6075e74c-3394-4e4e-8ad4-48b344125318" providerId="ADAL" clId="{970AF24C-DB00-40B2-AA32-E9AAFFED2D30}" dt="2022-10-25T03:12:25.467" v="979" actId="47"/>
        <pc:sldMkLst>
          <pc:docMk/>
          <pc:sldMk cId="3304481042" sldId="1254"/>
        </pc:sldMkLst>
      </pc:sldChg>
      <pc:sldChg chg="del">
        <pc:chgData name="Øvregård, Håvard" userId="6075e74c-3394-4e4e-8ad4-48b344125318" providerId="ADAL" clId="{970AF24C-DB00-40B2-AA32-E9AAFFED2D30}" dt="2022-10-25T03:12:25.467" v="979" actId="47"/>
        <pc:sldMkLst>
          <pc:docMk/>
          <pc:sldMk cId="3274228460" sldId="1256"/>
        </pc:sldMkLst>
      </pc:sldChg>
      <pc:sldChg chg="del">
        <pc:chgData name="Øvregård, Håvard" userId="6075e74c-3394-4e4e-8ad4-48b344125318" providerId="ADAL" clId="{970AF24C-DB00-40B2-AA32-E9AAFFED2D30}" dt="2022-10-25T03:13:03.332" v="983" actId="47"/>
        <pc:sldMkLst>
          <pc:docMk/>
          <pc:sldMk cId="772690543" sldId="1257"/>
        </pc:sldMkLst>
      </pc:sldChg>
      <pc:sldChg chg="del">
        <pc:chgData name="Øvregård, Håvard" userId="6075e74c-3394-4e4e-8ad4-48b344125318" providerId="ADAL" clId="{970AF24C-DB00-40B2-AA32-E9AAFFED2D30}" dt="2022-10-25T03:13:18.040" v="987" actId="47"/>
        <pc:sldMkLst>
          <pc:docMk/>
          <pc:sldMk cId="1949586725" sldId="1259"/>
        </pc:sldMkLst>
      </pc:sldChg>
      <pc:sldChg chg="del">
        <pc:chgData name="Øvregård, Håvard" userId="6075e74c-3394-4e4e-8ad4-48b344125318" providerId="ADAL" clId="{970AF24C-DB00-40B2-AA32-E9AAFFED2D30}" dt="2022-10-25T03:13:21.280" v="988" actId="47"/>
        <pc:sldMkLst>
          <pc:docMk/>
          <pc:sldMk cId="1582184950" sldId="1261"/>
        </pc:sldMkLst>
      </pc:sldChg>
      <pc:sldChg chg="del">
        <pc:chgData name="Øvregård, Håvard" userId="6075e74c-3394-4e4e-8ad4-48b344125318" providerId="ADAL" clId="{970AF24C-DB00-40B2-AA32-E9AAFFED2D30}" dt="2022-10-25T03:13:21.280" v="988" actId="47"/>
        <pc:sldMkLst>
          <pc:docMk/>
          <pc:sldMk cId="2854477077" sldId="1262"/>
        </pc:sldMkLst>
      </pc:sldChg>
      <pc:sldChg chg="modSp mod ord">
        <pc:chgData name="Øvregård, Håvard" userId="6075e74c-3394-4e4e-8ad4-48b344125318" providerId="ADAL" clId="{970AF24C-DB00-40B2-AA32-E9AAFFED2D30}" dt="2022-10-25T03:11:45.654" v="978"/>
        <pc:sldMkLst>
          <pc:docMk/>
          <pc:sldMk cId="2488126835" sldId="1263"/>
        </pc:sldMkLst>
        <pc:spChg chg="mod">
          <ac:chgData name="Øvregård, Håvard" userId="6075e74c-3394-4e4e-8ad4-48b344125318" providerId="ADAL" clId="{970AF24C-DB00-40B2-AA32-E9AAFFED2D30}" dt="2022-10-25T03:01:09.097" v="753" actId="20577"/>
          <ac:spMkLst>
            <pc:docMk/>
            <pc:sldMk cId="2488126835" sldId="1263"/>
            <ac:spMk id="7" creationId="{F1DDF7C1-8047-4E0F-BCBE-C62C68C430D3}"/>
          </ac:spMkLst>
        </pc:spChg>
      </pc:sldChg>
      <pc:sldChg chg="modSp add modAnim">
        <pc:chgData name="Øvregård, Håvard" userId="6075e74c-3394-4e4e-8ad4-48b344125318" providerId="ADAL" clId="{970AF24C-DB00-40B2-AA32-E9AAFFED2D30}" dt="2022-10-25T03:14:33.244" v="1002" actId="20577"/>
        <pc:sldMkLst>
          <pc:docMk/>
          <pc:sldMk cId="2626729242" sldId="1739"/>
        </pc:sldMkLst>
        <pc:spChg chg="mod">
          <ac:chgData name="Øvregård, Håvard" userId="6075e74c-3394-4e4e-8ad4-48b344125318" providerId="ADAL" clId="{970AF24C-DB00-40B2-AA32-E9AAFFED2D30}" dt="2022-10-25T03:14:33.244" v="1002" actId="20577"/>
          <ac:spMkLst>
            <pc:docMk/>
            <pc:sldMk cId="2626729242" sldId="1739"/>
            <ac:spMk id="3" creationId="{3CB15D11-666A-4A19-B4A1-BB90D0CF303B}"/>
          </ac:spMkLst>
        </pc:spChg>
      </pc:sldChg>
      <pc:sldChg chg="del">
        <pc:chgData name="Øvregård, Håvard" userId="6075e74c-3394-4e4e-8ad4-48b344125318" providerId="ADAL" clId="{970AF24C-DB00-40B2-AA32-E9AAFFED2D30}" dt="2022-10-25T03:13:14.729" v="986" actId="47"/>
        <pc:sldMkLst>
          <pc:docMk/>
          <pc:sldMk cId="77590509" sldId="2147378917"/>
        </pc:sldMkLst>
      </pc:sldChg>
      <pc:sldChg chg="del">
        <pc:chgData name="Øvregård, Håvard" userId="6075e74c-3394-4e4e-8ad4-48b344125318" providerId="ADAL" clId="{970AF24C-DB00-40B2-AA32-E9AAFFED2D30}" dt="2022-10-25T03:13:18.040" v="987" actId="47"/>
        <pc:sldMkLst>
          <pc:docMk/>
          <pc:sldMk cId="2406848832" sldId="2147378930"/>
        </pc:sldMkLst>
      </pc:sldChg>
      <pc:sldChg chg="del">
        <pc:chgData name="Øvregård, Håvard" userId="6075e74c-3394-4e4e-8ad4-48b344125318" providerId="ADAL" clId="{970AF24C-DB00-40B2-AA32-E9AAFFED2D30}" dt="2022-10-25T03:13:08.116" v="984" actId="47"/>
        <pc:sldMkLst>
          <pc:docMk/>
          <pc:sldMk cId="3905187632" sldId="2147378931"/>
        </pc:sldMkLst>
      </pc:sldChg>
      <pc:sldChg chg="del">
        <pc:chgData name="Øvregård, Håvard" userId="6075e74c-3394-4e4e-8ad4-48b344125318" providerId="ADAL" clId="{970AF24C-DB00-40B2-AA32-E9AAFFED2D30}" dt="2022-10-25T03:13:11.338" v="985" actId="47"/>
        <pc:sldMkLst>
          <pc:docMk/>
          <pc:sldMk cId="2731946882" sldId="2147378933"/>
        </pc:sldMkLst>
      </pc:sldChg>
      <pc:sldChg chg="del">
        <pc:chgData name="Øvregård, Håvard" userId="6075e74c-3394-4e4e-8ad4-48b344125318" providerId="ADAL" clId="{970AF24C-DB00-40B2-AA32-E9AAFFED2D30}" dt="2022-10-25T03:13:08.116" v="984" actId="47"/>
        <pc:sldMkLst>
          <pc:docMk/>
          <pc:sldMk cId="1892644664" sldId="2147378934"/>
        </pc:sldMkLst>
      </pc:sldChg>
      <pc:sldChg chg="del">
        <pc:chgData name="Øvregård, Håvard" userId="6075e74c-3394-4e4e-8ad4-48b344125318" providerId="ADAL" clId="{970AF24C-DB00-40B2-AA32-E9AAFFED2D30}" dt="2022-10-25T03:13:03.332" v="983" actId="47"/>
        <pc:sldMkLst>
          <pc:docMk/>
          <pc:sldMk cId="1309987505" sldId="2147378935"/>
        </pc:sldMkLst>
      </pc:sldChg>
      <pc:sldChg chg="del">
        <pc:chgData name="Øvregård, Håvard" userId="6075e74c-3394-4e4e-8ad4-48b344125318" providerId="ADAL" clId="{970AF24C-DB00-40B2-AA32-E9AAFFED2D30}" dt="2022-10-25T03:13:14.729" v="986" actId="47"/>
        <pc:sldMkLst>
          <pc:docMk/>
          <pc:sldMk cId="146756500" sldId="2147378937"/>
        </pc:sldMkLst>
      </pc:sldChg>
      <pc:sldChg chg="del">
        <pc:chgData name="Øvregård, Håvard" userId="6075e74c-3394-4e4e-8ad4-48b344125318" providerId="ADAL" clId="{970AF24C-DB00-40B2-AA32-E9AAFFED2D30}" dt="2022-10-25T03:13:18.040" v="987" actId="47"/>
        <pc:sldMkLst>
          <pc:docMk/>
          <pc:sldMk cId="3063005156" sldId="2147378940"/>
        </pc:sldMkLst>
      </pc:sldChg>
      <pc:sldChg chg="del">
        <pc:chgData name="Øvregård, Håvard" userId="6075e74c-3394-4e4e-8ad4-48b344125318" providerId="ADAL" clId="{970AF24C-DB00-40B2-AA32-E9AAFFED2D30}" dt="2022-10-25T03:13:08.116" v="984" actId="47"/>
        <pc:sldMkLst>
          <pc:docMk/>
          <pc:sldMk cId="1365749387" sldId="2147378941"/>
        </pc:sldMkLst>
      </pc:sldChg>
      <pc:sldChg chg="del">
        <pc:chgData name="Øvregård, Håvard" userId="6075e74c-3394-4e4e-8ad4-48b344125318" providerId="ADAL" clId="{970AF24C-DB00-40B2-AA32-E9AAFFED2D30}" dt="2022-10-25T03:13:08.116" v="984" actId="47"/>
        <pc:sldMkLst>
          <pc:docMk/>
          <pc:sldMk cId="202651513" sldId="2147378942"/>
        </pc:sldMkLst>
      </pc:sldChg>
      <pc:sldChg chg="del">
        <pc:chgData name="Øvregård, Håvard" userId="6075e74c-3394-4e4e-8ad4-48b344125318" providerId="ADAL" clId="{970AF24C-DB00-40B2-AA32-E9AAFFED2D30}" dt="2022-10-25T03:13:08.116" v="984" actId="47"/>
        <pc:sldMkLst>
          <pc:docMk/>
          <pc:sldMk cId="2071508813" sldId="2147378943"/>
        </pc:sldMkLst>
      </pc:sldChg>
      <pc:sldChg chg="del">
        <pc:chgData name="Øvregård, Håvard" userId="6075e74c-3394-4e4e-8ad4-48b344125318" providerId="ADAL" clId="{970AF24C-DB00-40B2-AA32-E9AAFFED2D30}" dt="2022-10-25T03:13:08.116" v="984" actId="47"/>
        <pc:sldMkLst>
          <pc:docMk/>
          <pc:sldMk cId="4078478361" sldId="2147378944"/>
        </pc:sldMkLst>
      </pc:sldChg>
      <pc:sldChg chg="del">
        <pc:chgData name="Øvregård, Håvard" userId="6075e74c-3394-4e4e-8ad4-48b344125318" providerId="ADAL" clId="{970AF24C-DB00-40B2-AA32-E9AAFFED2D30}" dt="2022-10-25T03:13:11.338" v="985" actId="47"/>
        <pc:sldMkLst>
          <pc:docMk/>
          <pc:sldMk cId="2140539316" sldId="2147378945"/>
        </pc:sldMkLst>
      </pc:sldChg>
      <pc:sldChg chg="del">
        <pc:chgData name="Øvregård, Håvard" userId="6075e74c-3394-4e4e-8ad4-48b344125318" providerId="ADAL" clId="{970AF24C-DB00-40B2-AA32-E9AAFFED2D30}" dt="2022-10-25T03:13:11.338" v="985" actId="47"/>
        <pc:sldMkLst>
          <pc:docMk/>
          <pc:sldMk cId="809640975" sldId="2147378946"/>
        </pc:sldMkLst>
      </pc:sldChg>
      <pc:sldChg chg="del">
        <pc:chgData name="Øvregård, Håvard" userId="6075e74c-3394-4e4e-8ad4-48b344125318" providerId="ADAL" clId="{970AF24C-DB00-40B2-AA32-E9AAFFED2D30}" dt="2022-10-25T03:13:11.338" v="985" actId="47"/>
        <pc:sldMkLst>
          <pc:docMk/>
          <pc:sldMk cId="3774853963" sldId="2147378947"/>
        </pc:sldMkLst>
      </pc:sldChg>
      <pc:sldChg chg="del">
        <pc:chgData name="Øvregård, Håvard" userId="6075e74c-3394-4e4e-8ad4-48b344125318" providerId="ADAL" clId="{970AF24C-DB00-40B2-AA32-E9AAFFED2D30}" dt="2022-10-25T03:13:11.338" v="985" actId="47"/>
        <pc:sldMkLst>
          <pc:docMk/>
          <pc:sldMk cId="3012854419" sldId="2147378948"/>
        </pc:sldMkLst>
      </pc:sldChg>
      <pc:sldChg chg="del">
        <pc:chgData name="Øvregård, Håvard" userId="6075e74c-3394-4e4e-8ad4-48b344125318" providerId="ADAL" clId="{970AF24C-DB00-40B2-AA32-E9AAFFED2D30}" dt="2022-10-25T03:13:14.729" v="986" actId="47"/>
        <pc:sldMkLst>
          <pc:docMk/>
          <pc:sldMk cId="3782805416" sldId="2147378949"/>
        </pc:sldMkLst>
      </pc:sldChg>
      <pc:sldChg chg="del">
        <pc:chgData name="Øvregård, Håvard" userId="6075e74c-3394-4e4e-8ad4-48b344125318" providerId="ADAL" clId="{970AF24C-DB00-40B2-AA32-E9AAFFED2D30}" dt="2022-10-25T03:13:14.729" v="986" actId="47"/>
        <pc:sldMkLst>
          <pc:docMk/>
          <pc:sldMk cId="3159814332" sldId="2147378950"/>
        </pc:sldMkLst>
      </pc:sldChg>
      <pc:sldChg chg="modSp mod">
        <pc:chgData name="Øvregård, Håvard" userId="6075e74c-3394-4e4e-8ad4-48b344125318" providerId="ADAL" clId="{970AF24C-DB00-40B2-AA32-E9AAFFED2D30}" dt="2022-10-25T02:54:11.264" v="353" actId="20577"/>
        <pc:sldMkLst>
          <pc:docMk/>
          <pc:sldMk cId="1705070815" sldId="2147378953"/>
        </pc:sldMkLst>
        <pc:spChg chg="mod">
          <ac:chgData name="Øvregård, Håvard" userId="6075e74c-3394-4e4e-8ad4-48b344125318" providerId="ADAL" clId="{970AF24C-DB00-40B2-AA32-E9AAFFED2D30}" dt="2022-10-25T02:54:11.264" v="353" actId="20577"/>
          <ac:spMkLst>
            <pc:docMk/>
            <pc:sldMk cId="1705070815" sldId="2147378953"/>
            <ac:spMk id="7" creationId="{24934EA1-33A9-4B3C-82F9-87D22630B8DC}"/>
          </ac:spMkLst>
        </pc:spChg>
      </pc:sldChg>
      <pc:sldChg chg="add">
        <pc:chgData name="Øvregård, Håvard" userId="6075e74c-3394-4e4e-8ad4-48b344125318" providerId="ADAL" clId="{970AF24C-DB00-40B2-AA32-E9AAFFED2D30}" dt="2022-10-25T02:48:56.009" v="323"/>
        <pc:sldMkLst>
          <pc:docMk/>
          <pc:sldMk cId="2274636951" sldId="2147378955"/>
        </pc:sldMkLst>
      </pc:sldChg>
      <pc:sldChg chg="del">
        <pc:chgData name="Øvregård, Håvard" userId="6075e74c-3394-4e4e-8ad4-48b344125318" providerId="ADAL" clId="{970AF24C-DB00-40B2-AA32-E9AAFFED2D30}" dt="2022-10-25T02:48:52.253" v="322" actId="2696"/>
        <pc:sldMkLst>
          <pc:docMk/>
          <pc:sldMk cId="2549874363" sldId="2147378955"/>
        </pc:sldMkLst>
      </pc:sldChg>
      <pc:sldChg chg="del">
        <pc:chgData name="Øvregård, Håvard" userId="6075e74c-3394-4e4e-8ad4-48b344125318" providerId="ADAL" clId="{970AF24C-DB00-40B2-AA32-E9AAFFED2D30}" dt="2022-10-25T03:12:25.467" v="979" actId="47"/>
        <pc:sldMkLst>
          <pc:docMk/>
          <pc:sldMk cId="0" sldId="2147378956"/>
        </pc:sldMkLst>
      </pc:sldChg>
      <pc:sldChg chg="del">
        <pc:chgData name="Øvregård, Håvard" userId="6075e74c-3394-4e4e-8ad4-48b344125318" providerId="ADAL" clId="{970AF24C-DB00-40B2-AA32-E9AAFFED2D30}" dt="2022-10-25T03:12:25.467" v="979" actId="47"/>
        <pc:sldMkLst>
          <pc:docMk/>
          <pc:sldMk cId="0" sldId="2147378957"/>
        </pc:sldMkLst>
      </pc:sldChg>
      <pc:sldChg chg="del">
        <pc:chgData name="Øvregård, Håvard" userId="6075e74c-3394-4e4e-8ad4-48b344125318" providerId="ADAL" clId="{970AF24C-DB00-40B2-AA32-E9AAFFED2D30}" dt="2022-10-25T03:12:25.467" v="979" actId="47"/>
        <pc:sldMkLst>
          <pc:docMk/>
          <pc:sldMk cId="0" sldId="2147378958"/>
        </pc:sldMkLst>
      </pc:sldChg>
      <pc:sldChg chg="del">
        <pc:chgData name="Øvregård, Håvard" userId="6075e74c-3394-4e4e-8ad4-48b344125318" providerId="ADAL" clId="{970AF24C-DB00-40B2-AA32-E9AAFFED2D30}" dt="2022-10-25T03:12:29.864" v="980" actId="47"/>
        <pc:sldMkLst>
          <pc:docMk/>
          <pc:sldMk cId="0" sldId="2147378959"/>
        </pc:sldMkLst>
      </pc:sldChg>
      <pc:sldChg chg="del">
        <pc:chgData name="Øvregård, Håvard" userId="6075e74c-3394-4e4e-8ad4-48b344125318" providerId="ADAL" clId="{970AF24C-DB00-40B2-AA32-E9AAFFED2D30}" dt="2022-10-25T03:12:29.864" v="980" actId="47"/>
        <pc:sldMkLst>
          <pc:docMk/>
          <pc:sldMk cId="0" sldId="2147378960"/>
        </pc:sldMkLst>
      </pc:sldChg>
      <pc:sldChg chg="del">
        <pc:chgData name="Øvregård, Håvard" userId="6075e74c-3394-4e4e-8ad4-48b344125318" providerId="ADAL" clId="{970AF24C-DB00-40B2-AA32-E9AAFFED2D30}" dt="2022-10-25T03:12:29.864" v="980" actId="47"/>
        <pc:sldMkLst>
          <pc:docMk/>
          <pc:sldMk cId="3100003370" sldId="2147378961"/>
        </pc:sldMkLst>
      </pc:sldChg>
      <pc:sldChg chg="del">
        <pc:chgData name="Øvregård, Håvard" userId="6075e74c-3394-4e4e-8ad4-48b344125318" providerId="ADAL" clId="{970AF24C-DB00-40B2-AA32-E9AAFFED2D30}" dt="2022-10-25T03:12:38.515" v="981" actId="47"/>
        <pc:sldMkLst>
          <pc:docMk/>
          <pc:sldMk cId="637895056" sldId="2147378962"/>
        </pc:sldMkLst>
      </pc:sldChg>
      <pc:sldChg chg="del">
        <pc:chgData name="Øvregård, Håvard" userId="6075e74c-3394-4e4e-8ad4-48b344125318" providerId="ADAL" clId="{970AF24C-DB00-40B2-AA32-E9AAFFED2D30}" dt="2022-10-25T03:12:25.467" v="979" actId="47"/>
        <pc:sldMkLst>
          <pc:docMk/>
          <pc:sldMk cId="3914634890" sldId="2147378963"/>
        </pc:sldMkLst>
      </pc:sldChg>
      <pc:sldChg chg="del">
        <pc:chgData name="Øvregård, Håvard" userId="6075e74c-3394-4e4e-8ad4-48b344125318" providerId="ADAL" clId="{970AF24C-DB00-40B2-AA32-E9AAFFED2D30}" dt="2022-10-25T03:13:11.338" v="985" actId="47"/>
        <pc:sldMkLst>
          <pc:docMk/>
          <pc:sldMk cId="1189106073" sldId="2147378965"/>
        </pc:sldMkLst>
      </pc:sldChg>
      <pc:sldChg chg="del">
        <pc:chgData name="Øvregård, Håvard" userId="6075e74c-3394-4e4e-8ad4-48b344125318" providerId="ADAL" clId="{970AF24C-DB00-40B2-AA32-E9AAFFED2D30}" dt="2022-10-25T03:13:21.280" v="988" actId="47"/>
        <pc:sldMkLst>
          <pc:docMk/>
          <pc:sldMk cId="2964392332" sldId="2147378966"/>
        </pc:sldMkLst>
      </pc:sldChg>
      <pc:sldChg chg="addSp delSp modSp add mod">
        <pc:chgData name="Øvregård, Håvard" userId="6075e74c-3394-4e4e-8ad4-48b344125318" providerId="ADAL" clId="{970AF24C-DB00-40B2-AA32-E9AAFFED2D30}" dt="2022-10-25T02:46:00.500" v="314" actId="1076"/>
        <pc:sldMkLst>
          <pc:docMk/>
          <pc:sldMk cId="1158626677" sldId="2147378967"/>
        </pc:sldMkLst>
        <pc:spChg chg="mod">
          <ac:chgData name="Øvregård, Håvard" userId="6075e74c-3394-4e4e-8ad4-48b344125318" providerId="ADAL" clId="{970AF24C-DB00-40B2-AA32-E9AAFFED2D30}" dt="2022-10-25T02:46:00.500" v="314" actId="1076"/>
          <ac:spMkLst>
            <pc:docMk/>
            <pc:sldMk cId="1158626677" sldId="2147378967"/>
            <ac:spMk id="2" creationId="{C7CFCEBB-63D2-4099-9F7E-9DE0326B6295}"/>
          </ac:spMkLst>
        </pc:spChg>
        <pc:spChg chg="mod">
          <ac:chgData name="Øvregård, Håvard" userId="6075e74c-3394-4e4e-8ad4-48b344125318" providerId="ADAL" clId="{970AF24C-DB00-40B2-AA32-E9AAFFED2D30}" dt="2022-10-25T02:45:13.594" v="308" actId="14100"/>
          <ac:spMkLst>
            <pc:docMk/>
            <pc:sldMk cId="1158626677" sldId="2147378967"/>
            <ac:spMk id="3" creationId="{182F0986-50FF-48A8-BA40-B34211557A57}"/>
          </ac:spMkLst>
        </pc:spChg>
        <pc:spChg chg="add mod">
          <ac:chgData name="Øvregård, Håvard" userId="6075e74c-3394-4e4e-8ad4-48b344125318" providerId="ADAL" clId="{970AF24C-DB00-40B2-AA32-E9AAFFED2D30}" dt="2022-10-25T02:45:34.596" v="310" actId="947"/>
          <ac:spMkLst>
            <pc:docMk/>
            <pc:sldMk cId="1158626677" sldId="2147378967"/>
            <ac:spMk id="7" creationId="{5F327C42-2D4E-68E1-D448-773EAAA564C3}"/>
          </ac:spMkLst>
        </pc:spChg>
        <pc:picChg chg="del">
          <ac:chgData name="Øvregård, Håvard" userId="6075e74c-3394-4e4e-8ad4-48b344125318" providerId="ADAL" clId="{970AF24C-DB00-40B2-AA32-E9AAFFED2D30}" dt="2022-10-25T02:39:48.694" v="284" actId="478"/>
          <ac:picMkLst>
            <pc:docMk/>
            <pc:sldMk cId="1158626677" sldId="2147378967"/>
            <ac:picMk id="4" creationId="{8E7B190B-A4CB-48FE-AD93-F718C892351F}"/>
          </ac:picMkLst>
        </pc:picChg>
        <pc:picChg chg="add mod">
          <ac:chgData name="Øvregård, Håvard" userId="6075e74c-3394-4e4e-8ad4-48b344125318" providerId="ADAL" clId="{970AF24C-DB00-40B2-AA32-E9AAFFED2D30}" dt="2022-10-25T02:39:57.333" v="287" actId="1076"/>
          <ac:picMkLst>
            <pc:docMk/>
            <pc:sldMk cId="1158626677" sldId="2147378967"/>
            <ac:picMk id="6" creationId="{743FE2AC-E04E-3616-FE79-459A4D4D7F2B}"/>
          </ac:picMkLst>
        </pc:picChg>
      </pc:sldChg>
      <pc:sldChg chg="add">
        <pc:chgData name="Øvregård, Håvard" userId="6075e74c-3394-4e4e-8ad4-48b344125318" providerId="ADAL" clId="{970AF24C-DB00-40B2-AA32-E9AAFFED2D30}" dt="2022-10-25T02:36:07.908" v="245"/>
        <pc:sldMkLst>
          <pc:docMk/>
          <pc:sldMk cId="1484337627" sldId="2147378968"/>
        </pc:sldMkLst>
      </pc:sldChg>
      <pc:sldChg chg="add">
        <pc:chgData name="Øvregård, Håvard" userId="6075e74c-3394-4e4e-8ad4-48b344125318" providerId="ADAL" clId="{970AF24C-DB00-40B2-AA32-E9AAFFED2D30}" dt="2022-10-25T02:46:39.789" v="315"/>
        <pc:sldMkLst>
          <pc:docMk/>
          <pc:sldMk cId="2788869037" sldId="2147378969"/>
        </pc:sldMkLst>
      </pc:sldChg>
      <pc:sldChg chg="modSp add del mod">
        <pc:chgData name="Øvregård, Håvard" userId="6075e74c-3394-4e4e-8ad4-48b344125318" providerId="ADAL" clId="{970AF24C-DB00-40B2-AA32-E9AAFFED2D30}" dt="2022-10-25T02:40:41.294" v="288" actId="47"/>
        <pc:sldMkLst>
          <pc:docMk/>
          <pc:sldMk cId="3458414073" sldId="2147378969"/>
        </pc:sldMkLst>
        <pc:spChg chg="mod">
          <ac:chgData name="Øvregård, Håvard" userId="6075e74c-3394-4e4e-8ad4-48b344125318" providerId="ADAL" clId="{970AF24C-DB00-40B2-AA32-E9AAFFED2D30}" dt="2022-10-25T02:37:36.303" v="263" actId="21"/>
          <ac:spMkLst>
            <pc:docMk/>
            <pc:sldMk cId="3458414073" sldId="2147378969"/>
            <ac:spMk id="3" creationId="{182F0986-50FF-48A8-BA40-B34211557A57}"/>
          </ac:spMkLst>
        </pc:spChg>
      </pc:sldChg>
      <pc:sldChg chg="add">
        <pc:chgData name="Øvregård, Håvard" userId="6075e74c-3394-4e4e-8ad4-48b344125318" providerId="ADAL" clId="{970AF24C-DB00-40B2-AA32-E9AAFFED2D30}" dt="2022-10-25T02:46:39.789" v="315"/>
        <pc:sldMkLst>
          <pc:docMk/>
          <pc:sldMk cId="676572811" sldId="2147378970"/>
        </pc:sldMkLst>
      </pc:sldChg>
      <pc:sldChg chg="add">
        <pc:chgData name="Øvregård, Håvard" userId="6075e74c-3394-4e4e-8ad4-48b344125318" providerId="ADAL" clId="{970AF24C-DB00-40B2-AA32-E9AAFFED2D30}" dt="2022-10-25T02:46:39.789" v="315"/>
        <pc:sldMkLst>
          <pc:docMk/>
          <pc:sldMk cId="3728673210" sldId="2147378971"/>
        </pc:sldMkLst>
      </pc:sldChg>
      <pc:sldChg chg="add">
        <pc:chgData name="Øvregård, Håvard" userId="6075e74c-3394-4e4e-8ad4-48b344125318" providerId="ADAL" clId="{970AF24C-DB00-40B2-AA32-E9AAFFED2D30}" dt="2022-10-25T02:46:39.789" v="315"/>
        <pc:sldMkLst>
          <pc:docMk/>
          <pc:sldMk cId="3373198111" sldId="2147378972"/>
        </pc:sldMkLst>
      </pc:sldChg>
      <pc:sldChg chg="add">
        <pc:chgData name="Øvregård, Håvard" userId="6075e74c-3394-4e4e-8ad4-48b344125318" providerId="ADAL" clId="{970AF24C-DB00-40B2-AA32-E9AAFFED2D30}" dt="2022-10-25T02:46:39.789" v="315"/>
        <pc:sldMkLst>
          <pc:docMk/>
          <pc:sldMk cId="1945349895" sldId="2147378973"/>
        </pc:sldMkLst>
      </pc:sldChg>
      <pc:sldChg chg="modSp add mod">
        <pc:chgData name="Øvregård, Håvard" userId="6075e74c-3394-4e4e-8ad4-48b344125318" providerId="ADAL" clId="{970AF24C-DB00-40B2-AA32-E9AAFFED2D30}" dt="2022-10-25T02:50:58.814" v="342" actId="20577"/>
        <pc:sldMkLst>
          <pc:docMk/>
          <pc:sldMk cId="15236370" sldId="2147378974"/>
        </pc:sldMkLst>
        <pc:spChg chg="mod">
          <ac:chgData name="Øvregård, Håvard" userId="6075e74c-3394-4e4e-8ad4-48b344125318" providerId="ADAL" clId="{970AF24C-DB00-40B2-AA32-E9AAFFED2D30}" dt="2022-10-25T02:50:58.814" v="342" actId="20577"/>
          <ac:spMkLst>
            <pc:docMk/>
            <pc:sldMk cId="15236370" sldId="2147378974"/>
            <ac:spMk id="68610" creationId="{170F9728-1066-4630-96EF-5B21E684266A}"/>
          </ac:spMkLst>
        </pc:spChg>
      </pc:sldChg>
      <pc:sldChg chg="modSp add mod ord">
        <pc:chgData name="Øvregård, Håvard" userId="6075e74c-3394-4e4e-8ad4-48b344125318" providerId="ADAL" clId="{970AF24C-DB00-40B2-AA32-E9AAFFED2D30}" dt="2022-10-25T03:06:01.571" v="842"/>
        <pc:sldMkLst>
          <pc:docMk/>
          <pc:sldMk cId="2471392179" sldId="2147378975"/>
        </pc:sldMkLst>
        <pc:spChg chg="mod">
          <ac:chgData name="Øvregård, Håvard" userId="6075e74c-3394-4e4e-8ad4-48b344125318" providerId="ADAL" clId="{970AF24C-DB00-40B2-AA32-E9AAFFED2D30}" dt="2022-10-25T03:00:32.095" v="726" actId="20577"/>
          <ac:spMkLst>
            <pc:docMk/>
            <pc:sldMk cId="2471392179" sldId="2147378975"/>
            <ac:spMk id="68610" creationId="{170F9728-1066-4630-96EF-5B21E684266A}"/>
          </ac:spMkLst>
        </pc:spChg>
      </pc:sldChg>
      <pc:sldChg chg="addSp delSp modSp add mod">
        <pc:chgData name="Øvregård, Håvard" userId="6075e74c-3394-4e4e-8ad4-48b344125318" providerId="ADAL" clId="{970AF24C-DB00-40B2-AA32-E9AAFFED2D30}" dt="2022-10-25T03:05:23.622" v="827" actId="1076"/>
        <pc:sldMkLst>
          <pc:docMk/>
          <pc:sldMk cId="1087477880" sldId="2147378976"/>
        </pc:sldMkLst>
        <pc:spChg chg="add del mod">
          <ac:chgData name="Øvregård, Håvard" userId="6075e74c-3394-4e4e-8ad4-48b344125318" providerId="ADAL" clId="{970AF24C-DB00-40B2-AA32-E9AAFFED2D30}" dt="2022-10-25T03:05:15.870" v="825" actId="22"/>
          <ac:spMkLst>
            <pc:docMk/>
            <pc:sldMk cId="1087477880" sldId="2147378976"/>
            <ac:spMk id="4" creationId="{CB7CA1CD-5825-B36B-3E48-AD0C6E650DAF}"/>
          </ac:spMkLst>
        </pc:spChg>
        <pc:spChg chg="mod">
          <ac:chgData name="Øvregård, Håvard" userId="6075e74c-3394-4e4e-8ad4-48b344125318" providerId="ADAL" clId="{970AF24C-DB00-40B2-AA32-E9AAFFED2D30}" dt="2022-10-25T03:04:24.011" v="824" actId="20577"/>
          <ac:spMkLst>
            <pc:docMk/>
            <pc:sldMk cId="1087477880" sldId="2147378976"/>
            <ac:spMk id="7" creationId="{24934EA1-33A9-4B3C-82F9-87D22630B8DC}"/>
          </ac:spMkLst>
        </pc:spChg>
        <pc:spChg chg="del">
          <ac:chgData name="Øvregård, Håvard" userId="6075e74c-3394-4e4e-8ad4-48b344125318" providerId="ADAL" clId="{970AF24C-DB00-40B2-AA32-E9AAFFED2D30}" dt="2022-10-25T03:03:23.958" v="785" actId="478"/>
          <ac:spMkLst>
            <pc:docMk/>
            <pc:sldMk cId="1087477880" sldId="2147378976"/>
            <ac:spMk id="8" creationId="{A766D254-DED0-43D8-9959-016C280FBC3C}"/>
          </ac:spMkLst>
        </pc:spChg>
        <pc:picChg chg="del">
          <ac:chgData name="Øvregård, Håvard" userId="6075e74c-3394-4e4e-8ad4-48b344125318" providerId="ADAL" clId="{970AF24C-DB00-40B2-AA32-E9AAFFED2D30}" dt="2022-10-25T03:03:42.888" v="790" actId="478"/>
          <ac:picMkLst>
            <pc:docMk/>
            <pc:sldMk cId="1087477880" sldId="2147378976"/>
            <ac:picMk id="3" creationId="{BDE1A1EA-D484-4DD6-A582-46AD09B84A2F}"/>
          </ac:picMkLst>
        </pc:picChg>
        <pc:picChg chg="add mod ord">
          <ac:chgData name="Øvregård, Håvard" userId="6075e74c-3394-4e4e-8ad4-48b344125318" providerId="ADAL" clId="{970AF24C-DB00-40B2-AA32-E9AAFFED2D30}" dt="2022-10-25T03:05:23.622" v="827" actId="1076"/>
          <ac:picMkLst>
            <pc:docMk/>
            <pc:sldMk cId="1087477880" sldId="2147378976"/>
            <ac:picMk id="6" creationId="{875C7B8F-3AEF-CD7C-0D03-DEDE782B2A65}"/>
          </ac:picMkLst>
        </pc:picChg>
        <pc:picChg chg="add mod">
          <ac:chgData name="Øvregård, Håvard" userId="6075e74c-3394-4e4e-8ad4-48b344125318" providerId="ADAL" clId="{970AF24C-DB00-40B2-AA32-E9AAFFED2D30}" dt="2022-10-25T03:03:38.681" v="789" actId="1076"/>
          <ac:picMkLst>
            <pc:docMk/>
            <pc:sldMk cId="1087477880" sldId="2147378976"/>
            <ac:picMk id="9" creationId="{74DDB505-94BC-152F-6A7E-6104909ED973}"/>
          </ac:picMkLst>
        </pc:picChg>
      </pc:sldChg>
      <pc:sldChg chg="modSp add mod">
        <pc:chgData name="Øvregård, Håvard" userId="6075e74c-3394-4e4e-8ad4-48b344125318" providerId="ADAL" clId="{970AF24C-DB00-40B2-AA32-E9AAFFED2D30}" dt="2022-10-25T03:05:53.332" v="840" actId="20577"/>
        <pc:sldMkLst>
          <pc:docMk/>
          <pc:sldMk cId="1942891173" sldId="2147378977"/>
        </pc:sldMkLst>
        <pc:spChg chg="mod">
          <ac:chgData name="Øvregård, Håvard" userId="6075e74c-3394-4e4e-8ad4-48b344125318" providerId="ADAL" clId="{970AF24C-DB00-40B2-AA32-E9AAFFED2D30}" dt="2022-10-25T03:05:53.332" v="840" actId="20577"/>
          <ac:spMkLst>
            <pc:docMk/>
            <pc:sldMk cId="1942891173" sldId="2147378977"/>
            <ac:spMk id="68610" creationId="{170F9728-1066-4630-96EF-5B21E684266A}"/>
          </ac:spMkLst>
        </pc:spChg>
      </pc:sldChg>
      <pc:sldChg chg="modSp add mod modAnim">
        <pc:chgData name="Øvregård, Håvard" userId="6075e74c-3394-4e4e-8ad4-48b344125318" providerId="ADAL" clId="{970AF24C-DB00-40B2-AA32-E9AAFFED2D30}" dt="2022-10-25T03:21:27.334" v="1373" actId="20577"/>
        <pc:sldMkLst>
          <pc:docMk/>
          <pc:sldMk cId="142856400" sldId="2147378978"/>
        </pc:sldMkLst>
        <pc:spChg chg="mod">
          <ac:chgData name="Øvregård, Håvard" userId="6075e74c-3394-4e4e-8ad4-48b344125318" providerId="ADAL" clId="{970AF24C-DB00-40B2-AA32-E9AAFFED2D30}" dt="2022-10-25T03:21:27.334" v="1373" actId="20577"/>
          <ac:spMkLst>
            <pc:docMk/>
            <pc:sldMk cId="142856400" sldId="2147378978"/>
            <ac:spMk id="3" creationId="{3CB15D11-666A-4A19-B4A1-BB90D0CF303B}"/>
          </ac:spMkLst>
        </pc:spChg>
        <pc:spChg chg="mod">
          <ac:chgData name="Øvregård, Håvard" userId="6075e74c-3394-4e4e-8ad4-48b344125318" providerId="ADAL" clId="{970AF24C-DB00-40B2-AA32-E9AAFFED2D30}" dt="2022-10-25T03:17:31.845" v="1092" actId="20577"/>
          <ac:spMkLst>
            <pc:docMk/>
            <pc:sldMk cId="142856400" sldId="2147378978"/>
            <ac:spMk id="110594" creationId="{F718DD7A-0552-4543-BD0A-5ECB9A21CBFB}"/>
          </ac:spMkLst>
        </pc:spChg>
      </pc:sldChg>
      <pc:sldChg chg="modSp add mod">
        <pc:chgData name="Øvregård, Håvard" userId="6075e74c-3394-4e4e-8ad4-48b344125318" providerId="ADAL" clId="{970AF24C-DB00-40B2-AA32-E9AAFFED2D30}" dt="2022-10-25T03:15:44.451" v="1036" actId="14100"/>
        <pc:sldMkLst>
          <pc:docMk/>
          <pc:sldMk cId="2284466501" sldId="2147378979"/>
        </pc:sldMkLst>
        <pc:spChg chg="mod">
          <ac:chgData name="Øvregård, Håvard" userId="6075e74c-3394-4e4e-8ad4-48b344125318" providerId="ADAL" clId="{970AF24C-DB00-40B2-AA32-E9AAFFED2D30}" dt="2022-10-25T03:15:44.451" v="1036" actId="14100"/>
          <ac:spMkLst>
            <pc:docMk/>
            <pc:sldMk cId="2284466501" sldId="2147378979"/>
            <ac:spMk id="68610" creationId="{170F9728-1066-4630-96EF-5B21E684266A}"/>
          </ac:spMkLst>
        </pc:spChg>
      </pc:sldChg>
      <pc:sldMasterChg chg="delSldLayout">
        <pc:chgData name="Øvregård, Håvard" userId="6075e74c-3394-4e4e-8ad4-48b344125318" providerId="ADAL" clId="{970AF24C-DB00-40B2-AA32-E9AAFFED2D30}" dt="2022-10-25T03:13:14.729" v="986" actId="47"/>
        <pc:sldMasterMkLst>
          <pc:docMk/>
          <pc:sldMasterMk cId="1304415140" sldId="2147483964"/>
        </pc:sldMasterMkLst>
        <pc:sldLayoutChg chg="del">
          <pc:chgData name="Øvregård, Håvard" userId="6075e74c-3394-4e4e-8ad4-48b344125318" providerId="ADAL" clId="{970AF24C-DB00-40B2-AA32-E9AAFFED2D30}" dt="2022-10-25T03:13:08.116" v="984" actId="47"/>
          <pc:sldLayoutMkLst>
            <pc:docMk/>
            <pc:sldMasterMk cId="1304415140" sldId="2147483964"/>
            <pc:sldLayoutMk cId="3138695129" sldId="2147484047"/>
          </pc:sldLayoutMkLst>
        </pc:sldLayoutChg>
        <pc:sldLayoutChg chg="del">
          <pc:chgData name="Øvregård, Håvard" userId="6075e74c-3394-4e4e-8ad4-48b344125318" providerId="ADAL" clId="{970AF24C-DB00-40B2-AA32-E9AAFFED2D30}" dt="2022-10-25T03:13:14.729" v="986" actId="47"/>
          <pc:sldLayoutMkLst>
            <pc:docMk/>
            <pc:sldMasterMk cId="1304415140" sldId="2147483964"/>
            <pc:sldLayoutMk cId="1123029822" sldId="2147484094"/>
          </pc:sldLayoutMkLst>
        </pc:sldLayoutChg>
      </pc:sldMasterChg>
      <pc:sldMasterChg chg="del delSldLayout">
        <pc:chgData name="Øvregård, Håvard" userId="6075e74c-3394-4e4e-8ad4-48b344125318" providerId="ADAL" clId="{970AF24C-DB00-40B2-AA32-E9AAFFED2D30}" dt="2022-10-25T03:13:11.338" v="985" actId="47"/>
        <pc:sldMasterMkLst>
          <pc:docMk/>
          <pc:sldMasterMk cId="217004896" sldId="2147484049"/>
        </pc:sldMasterMkLst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016004660" sldId="2147484050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336358510" sldId="2147484051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574936176" sldId="2147484052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2579878918" sldId="2147484053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690550907" sldId="2147484054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651189000" sldId="2147484055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995987472" sldId="2147484056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3826656348" sldId="2147484057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3827517387" sldId="2147484058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3750077732" sldId="2147484059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3638084585" sldId="2147484060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2131630118" sldId="2147484061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2033908947" sldId="2147484062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2886304540" sldId="2147484063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351587994" sldId="2147484064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112962372" sldId="2147484065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124536696" sldId="2147484066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3504577401" sldId="2147484067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3772559472" sldId="2147484068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4097409782" sldId="2147484069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3866910993" sldId="2147484070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285702829" sldId="2147484071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756025522" sldId="2147484072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2367236352" sldId="2147484073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2092631050" sldId="2147484074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3642227385" sldId="2147484075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3472189212" sldId="2147484076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631231710" sldId="2147484077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2229871800" sldId="2147484078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2758789807" sldId="2147484079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241979520" sldId="2147484080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442703260" sldId="2147484081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682168452" sldId="2147484082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791553135" sldId="2147484083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041191344" sldId="2147484084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4102943740" sldId="2147484085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774170003" sldId="2147484086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4152124606" sldId="2147484087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1789124088" sldId="2147484088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2897792948" sldId="2147484089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2135549008" sldId="2147484090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3277311245" sldId="2147484091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981177447" sldId="2147484092"/>
          </pc:sldLayoutMkLst>
        </pc:sldLayoutChg>
        <pc:sldLayoutChg chg="del">
          <pc:chgData name="Øvregård, Håvard" userId="6075e74c-3394-4e4e-8ad4-48b344125318" providerId="ADAL" clId="{970AF24C-DB00-40B2-AA32-E9AAFFED2D30}" dt="2022-10-25T03:13:11.338" v="985" actId="47"/>
          <pc:sldLayoutMkLst>
            <pc:docMk/>
            <pc:sldMasterMk cId="217004896" sldId="2147484049"/>
            <pc:sldLayoutMk cId="67133386" sldId="2147484093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1F9BDC-E57A-4131-881C-216FE7F6750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D570A71-56FE-4444-81FE-65738ADDEEB3}">
      <dgm:prSet phldrT="[Tekst]"/>
      <dgm:spPr>
        <a:solidFill>
          <a:srgbClr val="00B050"/>
        </a:solidFill>
      </dgm:spPr>
      <dgm:t>
        <a:bodyPr/>
        <a:lstStyle/>
        <a:p>
          <a:r>
            <a:rPr lang="nb-NO" dirty="0"/>
            <a:t>Motiv</a:t>
          </a:r>
        </a:p>
      </dgm:t>
    </dgm:pt>
    <dgm:pt modelId="{594F8164-CD86-474F-86CF-C79BE54425B5}" type="parTrans" cxnId="{517FDA8E-0C85-41B3-AAAB-7535E5DE9ED9}">
      <dgm:prSet/>
      <dgm:spPr/>
      <dgm:t>
        <a:bodyPr/>
        <a:lstStyle/>
        <a:p>
          <a:endParaRPr lang="nb-NO"/>
        </a:p>
      </dgm:t>
    </dgm:pt>
    <dgm:pt modelId="{B4CC12A0-328A-4120-A3CE-4B8381096E41}" type="sibTrans" cxnId="{517FDA8E-0C85-41B3-AAAB-7535E5DE9ED9}">
      <dgm:prSet/>
      <dgm:spPr/>
      <dgm:t>
        <a:bodyPr/>
        <a:lstStyle/>
        <a:p>
          <a:endParaRPr lang="nb-NO"/>
        </a:p>
      </dgm:t>
    </dgm:pt>
    <dgm:pt modelId="{DDAB8FEF-1E74-47D9-A460-472B0F5D3C1D}">
      <dgm:prSet phldrT="[Tekst]"/>
      <dgm:spPr>
        <a:solidFill>
          <a:srgbClr val="002060"/>
        </a:solidFill>
      </dgm:spPr>
      <dgm:t>
        <a:bodyPr/>
        <a:lstStyle/>
        <a:p>
          <a:r>
            <a:rPr lang="nb-NO" dirty="0"/>
            <a:t>Handling</a:t>
          </a:r>
        </a:p>
      </dgm:t>
    </dgm:pt>
    <dgm:pt modelId="{361736EA-DBA7-467B-8336-0EC79D3AC4F9}" type="parTrans" cxnId="{1A6EE83C-54F0-450E-B1F2-52F24AE067B2}">
      <dgm:prSet/>
      <dgm:spPr/>
      <dgm:t>
        <a:bodyPr/>
        <a:lstStyle/>
        <a:p>
          <a:endParaRPr lang="nb-NO"/>
        </a:p>
      </dgm:t>
    </dgm:pt>
    <dgm:pt modelId="{088A2F02-DA1B-4B45-8780-4B7AF0E241F7}" type="sibTrans" cxnId="{1A6EE83C-54F0-450E-B1F2-52F24AE067B2}">
      <dgm:prSet/>
      <dgm:spPr/>
      <dgm:t>
        <a:bodyPr/>
        <a:lstStyle/>
        <a:p>
          <a:endParaRPr lang="nb-NO"/>
        </a:p>
      </dgm:t>
    </dgm:pt>
    <dgm:pt modelId="{A2406CDF-01A3-4665-98DA-E216CDF22B75}">
      <dgm:prSet phldrT="[Tekst]"/>
      <dgm:spPr>
        <a:solidFill>
          <a:srgbClr val="C00000"/>
        </a:solidFill>
      </dgm:spPr>
      <dgm:t>
        <a:bodyPr/>
        <a:lstStyle/>
        <a:p>
          <a:r>
            <a:rPr lang="nb-NO" dirty="0"/>
            <a:t>Konsekvens</a:t>
          </a:r>
        </a:p>
      </dgm:t>
    </dgm:pt>
    <dgm:pt modelId="{FB3F784E-145F-4745-9A44-37A595ED95C0}" type="parTrans" cxnId="{8737C890-7869-4EA1-86AD-A2E258AA68F2}">
      <dgm:prSet/>
      <dgm:spPr/>
      <dgm:t>
        <a:bodyPr/>
        <a:lstStyle/>
        <a:p>
          <a:endParaRPr lang="nb-NO"/>
        </a:p>
      </dgm:t>
    </dgm:pt>
    <dgm:pt modelId="{7AD6EECA-ADF4-466A-86DC-162FBE2BCC9B}" type="sibTrans" cxnId="{8737C890-7869-4EA1-86AD-A2E258AA68F2}">
      <dgm:prSet/>
      <dgm:spPr/>
      <dgm:t>
        <a:bodyPr/>
        <a:lstStyle/>
        <a:p>
          <a:endParaRPr lang="nb-NO"/>
        </a:p>
      </dgm:t>
    </dgm:pt>
    <dgm:pt modelId="{FDFC623E-7468-42A4-9030-09D09B851F07}" type="pres">
      <dgm:prSet presAssocID="{2B1F9BDC-E57A-4131-881C-216FE7F67502}" presName="linearFlow" presStyleCnt="0">
        <dgm:presLayoutVars>
          <dgm:resizeHandles val="exact"/>
        </dgm:presLayoutVars>
      </dgm:prSet>
      <dgm:spPr/>
    </dgm:pt>
    <dgm:pt modelId="{2656E4A2-A9BC-42C4-8AA2-11485235B33B}" type="pres">
      <dgm:prSet presAssocID="{FD570A71-56FE-4444-81FE-65738ADDEEB3}" presName="node" presStyleLbl="node1" presStyleIdx="0" presStyleCnt="3" custLinFactNeighborX="532" custLinFactNeighborY="13699">
        <dgm:presLayoutVars>
          <dgm:bulletEnabled val="1"/>
        </dgm:presLayoutVars>
      </dgm:prSet>
      <dgm:spPr/>
    </dgm:pt>
    <dgm:pt modelId="{3C1E4B4E-73C9-4F04-91B2-F98C7EBB9A69}" type="pres">
      <dgm:prSet presAssocID="{B4CC12A0-328A-4120-A3CE-4B8381096E41}" presName="sibTrans" presStyleLbl="sibTrans2D1" presStyleIdx="0" presStyleCnt="2"/>
      <dgm:spPr/>
    </dgm:pt>
    <dgm:pt modelId="{DB3999E5-E38E-46B2-9386-BCCB87EE7BAD}" type="pres">
      <dgm:prSet presAssocID="{B4CC12A0-328A-4120-A3CE-4B8381096E41}" presName="connectorText" presStyleLbl="sibTrans2D1" presStyleIdx="0" presStyleCnt="2"/>
      <dgm:spPr/>
    </dgm:pt>
    <dgm:pt modelId="{0CF62216-5812-4B4A-A18F-86316DDC0C3E}" type="pres">
      <dgm:prSet presAssocID="{DDAB8FEF-1E74-47D9-A460-472B0F5D3C1D}" presName="node" presStyleLbl="node1" presStyleIdx="1" presStyleCnt="3">
        <dgm:presLayoutVars>
          <dgm:bulletEnabled val="1"/>
        </dgm:presLayoutVars>
      </dgm:prSet>
      <dgm:spPr/>
    </dgm:pt>
    <dgm:pt modelId="{0805A162-0147-49F9-A478-E1F7074958E4}" type="pres">
      <dgm:prSet presAssocID="{088A2F02-DA1B-4B45-8780-4B7AF0E241F7}" presName="sibTrans" presStyleLbl="sibTrans2D1" presStyleIdx="1" presStyleCnt="2"/>
      <dgm:spPr/>
    </dgm:pt>
    <dgm:pt modelId="{F81E27AC-B514-4B4E-80D8-C2603A9277D8}" type="pres">
      <dgm:prSet presAssocID="{088A2F02-DA1B-4B45-8780-4B7AF0E241F7}" presName="connectorText" presStyleLbl="sibTrans2D1" presStyleIdx="1" presStyleCnt="2"/>
      <dgm:spPr/>
    </dgm:pt>
    <dgm:pt modelId="{DFB73BF7-5E48-4451-9CD8-055912A596C3}" type="pres">
      <dgm:prSet presAssocID="{A2406CDF-01A3-4665-98DA-E216CDF22B75}" presName="node" presStyleLbl="node1" presStyleIdx="2" presStyleCnt="3">
        <dgm:presLayoutVars>
          <dgm:bulletEnabled val="1"/>
        </dgm:presLayoutVars>
      </dgm:prSet>
      <dgm:spPr/>
    </dgm:pt>
  </dgm:ptLst>
  <dgm:cxnLst>
    <dgm:cxn modelId="{2DA5FB07-AF54-4A3E-AD14-213708A3F9B0}" type="presOf" srcId="{FD570A71-56FE-4444-81FE-65738ADDEEB3}" destId="{2656E4A2-A9BC-42C4-8AA2-11485235B33B}" srcOrd="0" destOrd="0" presId="urn:microsoft.com/office/officeart/2005/8/layout/process2"/>
    <dgm:cxn modelId="{1300CC14-7D3F-41CF-A81C-3CC3A1086586}" type="presOf" srcId="{088A2F02-DA1B-4B45-8780-4B7AF0E241F7}" destId="{F81E27AC-B514-4B4E-80D8-C2603A9277D8}" srcOrd="1" destOrd="0" presId="urn:microsoft.com/office/officeart/2005/8/layout/process2"/>
    <dgm:cxn modelId="{AE548B16-E51A-4637-BF35-BF8C093DCDA3}" type="presOf" srcId="{A2406CDF-01A3-4665-98DA-E216CDF22B75}" destId="{DFB73BF7-5E48-4451-9CD8-055912A596C3}" srcOrd="0" destOrd="0" presId="urn:microsoft.com/office/officeart/2005/8/layout/process2"/>
    <dgm:cxn modelId="{01BF6923-4671-4DC0-A1CE-18648C503CFE}" type="presOf" srcId="{B4CC12A0-328A-4120-A3CE-4B8381096E41}" destId="{3C1E4B4E-73C9-4F04-91B2-F98C7EBB9A69}" srcOrd="0" destOrd="0" presId="urn:microsoft.com/office/officeart/2005/8/layout/process2"/>
    <dgm:cxn modelId="{1A6EE83C-54F0-450E-B1F2-52F24AE067B2}" srcId="{2B1F9BDC-E57A-4131-881C-216FE7F67502}" destId="{DDAB8FEF-1E74-47D9-A460-472B0F5D3C1D}" srcOrd="1" destOrd="0" parTransId="{361736EA-DBA7-467B-8336-0EC79D3AC4F9}" sibTransId="{088A2F02-DA1B-4B45-8780-4B7AF0E241F7}"/>
    <dgm:cxn modelId="{95A0DB6A-32D0-43EE-9BB0-0681B02D5ECC}" type="presOf" srcId="{B4CC12A0-328A-4120-A3CE-4B8381096E41}" destId="{DB3999E5-E38E-46B2-9386-BCCB87EE7BAD}" srcOrd="1" destOrd="0" presId="urn:microsoft.com/office/officeart/2005/8/layout/process2"/>
    <dgm:cxn modelId="{96003F6D-DF45-4F9F-95D5-19209820E2F2}" type="presOf" srcId="{2B1F9BDC-E57A-4131-881C-216FE7F67502}" destId="{FDFC623E-7468-42A4-9030-09D09B851F07}" srcOrd="0" destOrd="0" presId="urn:microsoft.com/office/officeart/2005/8/layout/process2"/>
    <dgm:cxn modelId="{517FDA8E-0C85-41B3-AAAB-7535E5DE9ED9}" srcId="{2B1F9BDC-E57A-4131-881C-216FE7F67502}" destId="{FD570A71-56FE-4444-81FE-65738ADDEEB3}" srcOrd="0" destOrd="0" parTransId="{594F8164-CD86-474F-86CF-C79BE54425B5}" sibTransId="{B4CC12A0-328A-4120-A3CE-4B8381096E41}"/>
    <dgm:cxn modelId="{8737C890-7869-4EA1-86AD-A2E258AA68F2}" srcId="{2B1F9BDC-E57A-4131-881C-216FE7F67502}" destId="{A2406CDF-01A3-4665-98DA-E216CDF22B75}" srcOrd="2" destOrd="0" parTransId="{FB3F784E-145F-4745-9A44-37A595ED95C0}" sibTransId="{7AD6EECA-ADF4-466A-86DC-162FBE2BCC9B}"/>
    <dgm:cxn modelId="{04268892-F7A6-45EE-A752-1B00E3FDAD39}" type="presOf" srcId="{088A2F02-DA1B-4B45-8780-4B7AF0E241F7}" destId="{0805A162-0147-49F9-A478-E1F7074958E4}" srcOrd="0" destOrd="0" presId="urn:microsoft.com/office/officeart/2005/8/layout/process2"/>
    <dgm:cxn modelId="{355E99D0-F91F-4189-B843-971A89A6018F}" type="presOf" srcId="{DDAB8FEF-1E74-47D9-A460-472B0F5D3C1D}" destId="{0CF62216-5812-4B4A-A18F-86316DDC0C3E}" srcOrd="0" destOrd="0" presId="urn:microsoft.com/office/officeart/2005/8/layout/process2"/>
    <dgm:cxn modelId="{ED8AE2D9-C761-4147-B5D2-F0D42F7686DB}" type="presParOf" srcId="{FDFC623E-7468-42A4-9030-09D09B851F07}" destId="{2656E4A2-A9BC-42C4-8AA2-11485235B33B}" srcOrd="0" destOrd="0" presId="urn:microsoft.com/office/officeart/2005/8/layout/process2"/>
    <dgm:cxn modelId="{79DE2D2D-6F8D-4669-8B0F-80F19CBCEB78}" type="presParOf" srcId="{FDFC623E-7468-42A4-9030-09D09B851F07}" destId="{3C1E4B4E-73C9-4F04-91B2-F98C7EBB9A69}" srcOrd="1" destOrd="0" presId="urn:microsoft.com/office/officeart/2005/8/layout/process2"/>
    <dgm:cxn modelId="{A4F76CD9-40F1-4DB8-9D12-0E204A6C9574}" type="presParOf" srcId="{3C1E4B4E-73C9-4F04-91B2-F98C7EBB9A69}" destId="{DB3999E5-E38E-46B2-9386-BCCB87EE7BAD}" srcOrd="0" destOrd="0" presId="urn:microsoft.com/office/officeart/2005/8/layout/process2"/>
    <dgm:cxn modelId="{E53FC194-E7A6-4FF2-934E-7562BE6B1478}" type="presParOf" srcId="{FDFC623E-7468-42A4-9030-09D09B851F07}" destId="{0CF62216-5812-4B4A-A18F-86316DDC0C3E}" srcOrd="2" destOrd="0" presId="urn:microsoft.com/office/officeart/2005/8/layout/process2"/>
    <dgm:cxn modelId="{66516A1A-E027-4DC8-815C-CC2A018DDC44}" type="presParOf" srcId="{FDFC623E-7468-42A4-9030-09D09B851F07}" destId="{0805A162-0147-49F9-A478-E1F7074958E4}" srcOrd="3" destOrd="0" presId="urn:microsoft.com/office/officeart/2005/8/layout/process2"/>
    <dgm:cxn modelId="{A0075F7E-A6B0-4E1B-AD0C-3F3090B62231}" type="presParOf" srcId="{0805A162-0147-49F9-A478-E1F7074958E4}" destId="{F81E27AC-B514-4B4E-80D8-C2603A9277D8}" srcOrd="0" destOrd="0" presId="urn:microsoft.com/office/officeart/2005/8/layout/process2"/>
    <dgm:cxn modelId="{037C3220-65DA-457F-BFB5-0C073FE3C72C}" type="presParOf" srcId="{FDFC623E-7468-42A4-9030-09D09B851F07}" destId="{DFB73BF7-5E48-4451-9CD8-055912A596C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B1F9BDC-E57A-4131-881C-216FE7F6750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D570A71-56FE-4444-81FE-65738ADDEEB3}">
      <dgm:prSet phldrT="[Tekst]"/>
      <dgm:spPr>
        <a:solidFill>
          <a:srgbClr val="00B050"/>
        </a:solidFill>
      </dgm:spPr>
      <dgm:t>
        <a:bodyPr/>
        <a:lstStyle/>
        <a:p>
          <a:r>
            <a:rPr lang="nb-NO" dirty="0"/>
            <a:t>Motiv</a:t>
          </a:r>
        </a:p>
      </dgm:t>
    </dgm:pt>
    <dgm:pt modelId="{594F8164-CD86-474F-86CF-C79BE54425B5}" type="parTrans" cxnId="{517FDA8E-0C85-41B3-AAAB-7535E5DE9ED9}">
      <dgm:prSet/>
      <dgm:spPr/>
      <dgm:t>
        <a:bodyPr/>
        <a:lstStyle/>
        <a:p>
          <a:endParaRPr lang="nb-NO"/>
        </a:p>
      </dgm:t>
    </dgm:pt>
    <dgm:pt modelId="{B4CC12A0-328A-4120-A3CE-4B8381096E41}" type="sibTrans" cxnId="{517FDA8E-0C85-41B3-AAAB-7535E5DE9ED9}">
      <dgm:prSet/>
      <dgm:spPr/>
      <dgm:t>
        <a:bodyPr/>
        <a:lstStyle/>
        <a:p>
          <a:endParaRPr lang="nb-NO"/>
        </a:p>
      </dgm:t>
    </dgm:pt>
    <dgm:pt modelId="{DDAB8FEF-1E74-47D9-A460-472B0F5D3C1D}">
      <dgm:prSet phldrT="[Tekst]"/>
      <dgm:spPr>
        <a:solidFill>
          <a:srgbClr val="002060"/>
        </a:solidFill>
      </dgm:spPr>
      <dgm:t>
        <a:bodyPr/>
        <a:lstStyle/>
        <a:p>
          <a:r>
            <a:rPr lang="nb-NO" dirty="0"/>
            <a:t>Handling</a:t>
          </a:r>
        </a:p>
      </dgm:t>
    </dgm:pt>
    <dgm:pt modelId="{361736EA-DBA7-467B-8336-0EC79D3AC4F9}" type="parTrans" cxnId="{1A6EE83C-54F0-450E-B1F2-52F24AE067B2}">
      <dgm:prSet/>
      <dgm:spPr/>
      <dgm:t>
        <a:bodyPr/>
        <a:lstStyle/>
        <a:p>
          <a:endParaRPr lang="nb-NO"/>
        </a:p>
      </dgm:t>
    </dgm:pt>
    <dgm:pt modelId="{088A2F02-DA1B-4B45-8780-4B7AF0E241F7}" type="sibTrans" cxnId="{1A6EE83C-54F0-450E-B1F2-52F24AE067B2}">
      <dgm:prSet/>
      <dgm:spPr/>
      <dgm:t>
        <a:bodyPr/>
        <a:lstStyle/>
        <a:p>
          <a:endParaRPr lang="nb-NO"/>
        </a:p>
      </dgm:t>
    </dgm:pt>
    <dgm:pt modelId="{A2406CDF-01A3-4665-98DA-E216CDF22B75}">
      <dgm:prSet phldrT="[Tekst]"/>
      <dgm:spPr>
        <a:solidFill>
          <a:srgbClr val="C00000"/>
        </a:solidFill>
      </dgm:spPr>
      <dgm:t>
        <a:bodyPr/>
        <a:lstStyle/>
        <a:p>
          <a:r>
            <a:rPr lang="nb-NO" dirty="0"/>
            <a:t>Konsekvens</a:t>
          </a:r>
        </a:p>
      </dgm:t>
    </dgm:pt>
    <dgm:pt modelId="{FB3F784E-145F-4745-9A44-37A595ED95C0}" type="parTrans" cxnId="{8737C890-7869-4EA1-86AD-A2E258AA68F2}">
      <dgm:prSet/>
      <dgm:spPr/>
      <dgm:t>
        <a:bodyPr/>
        <a:lstStyle/>
        <a:p>
          <a:endParaRPr lang="nb-NO"/>
        </a:p>
      </dgm:t>
    </dgm:pt>
    <dgm:pt modelId="{7AD6EECA-ADF4-466A-86DC-162FBE2BCC9B}" type="sibTrans" cxnId="{8737C890-7869-4EA1-86AD-A2E258AA68F2}">
      <dgm:prSet/>
      <dgm:spPr/>
      <dgm:t>
        <a:bodyPr/>
        <a:lstStyle/>
        <a:p>
          <a:endParaRPr lang="nb-NO"/>
        </a:p>
      </dgm:t>
    </dgm:pt>
    <dgm:pt modelId="{FDFC623E-7468-42A4-9030-09D09B851F07}" type="pres">
      <dgm:prSet presAssocID="{2B1F9BDC-E57A-4131-881C-216FE7F67502}" presName="linearFlow" presStyleCnt="0">
        <dgm:presLayoutVars>
          <dgm:resizeHandles val="exact"/>
        </dgm:presLayoutVars>
      </dgm:prSet>
      <dgm:spPr/>
    </dgm:pt>
    <dgm:pt modelId="{2656E4A2-A9BC-42C4-8AA2-11485235B33B}" type="pres">
      <dgm:prSet presAssocID="{FD570A71-56FE-4444-81FE-65738ADDEEB3}" presName="node" presStyleLbl="node1" presStyleIdx="0" presStyleCnt="3" custLinFactNeighborX="532" custLinFactNeighborY="13699">
        <dgm:presLayoutVars>
          <dgm:bulletEnabled val="1"/>
        </dgm:presLayoutVars>
      </dgm:prSet>
      <dgm:spPr/>
    </dgm:pt>
    <dgm:pt modelId="{3C1E4B4E-73C9-4F04-91B2-F98C7EBB9A69}" type="pres">
      <dgm:prSet presAssocID="{B4CC12A0-328A-4120-A3CE-4B8381096E41}" presName="sibTrans" presStyleLbl="sibTrans2D1" presStyleIdx="0" presStyleCnt="2"/>
      <dgm:spPr/>
    </dgm:pt>
    <dgm:pt modelId="{DB3999E5-E38E-46B2-9386-BCCB87EE7BAD}" type="pres">
      <dgm:prSet presAssocID="{B4CC12A0-328A-4120-A3CE-4B8381096E41}" presName="connectorText" presStyleLbl="sibTrans2D1" presStyleIdx="0" presStyleCnt="2"/>
      <dgm:spPr/>
    </dgm:pt>
    <dgm:pt modelId="{0CF62216-5812-4B4A-A18F-86316DDC0C3E}" type="pres">
      <dgm:prSet presAssocID="{DDAB8FEF-1E74-47D9-A460-472B0F5D3C1D}" presName="node" presStyleLbl="node1" presStyleIdx="1" presStyleCnt="3">
        <dgm:presLayoutVars>
          <dgm:bulletEnabled val="1"/>
        </dgm:presLayoutVars>
      </dgm:prSet>
      <dgm:spPr/>
    </dgm:pt>
    <dgm:pt modelId="{0805A162-0147-49F9-A478-E1F7074958E4}" type="pres">
      <dgm:prSet presAssocID="{088A2F02-DA1B-4B45-8780-4B7AF0E241F7}" presName="sibTrans" presStyleLbl="sibTrans2D1" presStyleIdx="1" presStyleCnt="2"/>
      <dgm:spPr/>
    </dgm:pt>
    <dgm:pt modelId="{F81E27AC-B514-4B4E-80D8-C2603A9277D8}" type="pres">
      <dgm:prSet presAssocID="{088A2F02-DA1B-4B45-8780-4B7AF0E241F7}" presName="connectorText" presStyleLbl="sibTrans2D1" presStyleIdx="1" presStyleCnt="2"/>
      <dgm:spPr/>
    </dgm:pt>
    <dgm:pt modelId="{DFB73BF7-5E48-4451-9CD8-055912A596C3}" type="pres">
      <dgm:prSet presAssocID="{A2406CDF-01A3-4665-98DA-E216CDF22B75}" presName="node" presStyleLbl="node1" presStyleIdx="2" presStyleCnt="3">
        <dgm:presLayoutVars>
          <dgm:bulletEnabled val="1"/>
        </dgm:presLayoutVars>
      </dgm:prSet>
      <dgm:spPr/>
    </dgm:pt>
  </dgm:ptLst>
  <dgm:cxnLst>
    <dgm:cxn modelId="{2DA5FB07-AF54-4A3E-AD14-213708A3F9B0}" type="presOf" srcId="{FD570A71-56FE-4444-81FE-65738ADDEEB3}" destId="{2656E4A2-A9BC-42C4-8AA2-11485235B33B}" srcOrd="0" destOrd="0" presId="urn:microsoft.com/office/officeart/2005/8/layout/process2"/>
    <dgm:cxn modelId="{1300CC14-7D3F-41CF-A81C-3CC3A1086586}" type="presOf" srcId="{088A2F02-DA1B-4B45-8780-4B7AF0E241F7}" destId="{F81E27AC-B514-4B4E-80D8-C2603A9277D8}" srcOrd="1" destOrd="0" presId="urn:microsoft.com/office/officeart/2005/8/layout/process2"/>
    <dgm:cxn modelId="{AE548B16-E51A-4637-BF35-BF8C093DCDA3}" type="presOf" srcId="{A2406CDF-01A3-4665-98DA-E216CDF22B75}" destId="{DFB73BF7-5E48-4451-9CD8-055912A596C3}" srcOrd="0" destOrd="0" presId="urn:microsoft.com/office/officeart/2005/8/layout/process2"/>
    <dgm:cxn modelId="{01BF6923-4671-4DC0-A1CE-18648C503CFE}" type="presOf" srcId="{B4CC12A0-328A-4120-A3CE-4B8381096E41}" destId="{3C1E4B4E-73C9-4F04-91B2-F98C7EBB9A69}" srcOrd="0" destOrd="0" presId="urn:microsoft.com/office/officeart/2005/8/layout/process2"/>
    <dgm:cxn modelId="{1A6EE83C-54F0-450E-B1F2-52F24AE067B2}" srcId="{2B1F9BDC-E57A-4131-881C-216FE7F67502}" destId="{DDAB8FEF-1E74-47D9-A460-472B0F5D3C1D}" srcOrd="1" destOrd="0" parTransId="{361736EA-DBA7-467B-8336-0EC79D3AC4F9}" sibTransId="{088A2F02-DA1B-4B45-8780-4B7AF0E241F7}"/>
    <dgm:cxn modelId="{95A0DB6A-32D0-43EE-9BB0-0681B02D5ECC}" type="presOf" srcId="{B4CC12A0-328A-4120-A3CE-4B8381096E41}" destId="{DB3999E5-E38E-46B2-9386-BCCB87EE7BAD}" srcOrd="1" destOrd="0" presId="urn:microsoft.com/office/officeart/2005/8/layout/process2"/>
    <dgm:cxn modelId="{96003F6D-DF45-4F9F-95D5-19209820E2F2}" type="presOf" srcId="{2B1F9BDC-E57A-4131-881C-216FE7F67502}" destId="{FDFC623E-7468-42A4-9030-09D09B851F07}" srcOrd="0" destOrd="0" presId="urn:microsoft.com/office/officeart/2005/8/layout/process2"/>
    <dgm:cxn modelId="{517FDA8E-0C85-41B3-AAAB-7535E5DE9ED9}" srcId="{2B1F9BDC-E57A-4131-881C-216FE7F67502}" destId="{FD570A71-56FE-4444-81FE-65738ADDEEB3}" srcOrd="0" destOrd="0" parTransId="{594F8164-CD86-474F-86CF-C79BE54425B5}" sibTransId="{B4CC12A0-328A-4120-A3CE-4B8381096E41}"/>
    <dgm:cxn modelId="{8737C890-7869-4EA1-86AD-A2E258AA68F2}" srcId="{2B1F9BDC-E57A-4131-881C-216FE7F67502}" destId="{A2406CDF-01A3-4665-98DA-E216CDF22B75}" srcOrd="2" destOrd="0" parTransId="{FB3F784E-145F-4745-9A44-37A595ED95C0}" sibTransId="{7AD6EECA-ADF4-466A-86DC-162FBE2BCC9B}"/>
    <dgm:cxn modelId="{04268892-F7A6-45EE-A752-1B00E3FDAD39}" type="presOf" srcId="{088A2F02-DA1B-4B45-8780-4B7AF0E241F7}" destId="{0805A162-0147-49F9-A478-E1F7074958E4}" srcOrd="0" destOrd="0" presId="urn:microsoft.com/office/officeart/2005/8/layout/process2"/>
    <dgm:cxn modelId="{355E99D0-F91F-4189-B843-971A89A6018F}" type="presOf" srcId="{DDAB8FEF-1E74-47D9-A460-472B0F5D3C1D}" destId="{0CF62216-5812-4B4A-A18F-86316DDC0C3E}" srcOrd="0" destOrd="0" presId="urn:microsoft.com/office/officeart/2005/8/layout/process2"/>
    <dgm:cxn modelId="{ED8AE2D9-C761-4147-B5D2-F0D42F7686DB}" type="presParOf" srcId="{FDFC623E-7468-42A4-9030-09D09B851F07}" destId="{2656E4A2-A9BC-42C4-8AA2-11485235B33B}" srcOrd="0" destOrd="0" presId="urn:microsoft.com/office/officeart/2005/8/layout/process2"/>
    <dgm:cxn modelId="{79DE2D2D-6F8D-4669-8B0F-80F19CBCEB78}" type="presParOf" srcId="{FDFC623E-7468-42A4-9030-09D09B851F07}" destId="{3C1E4B4E-73C9-4F04-91B2-F98C7EBB9A69}" srcOrd="1" destOrd="0" presId="urn:microsoft.com/office/officeart/2005/8/layout/process2"/>
    <dgm:cxn modelId="{A4F76CD9-40F1-4DB8-9D12-0E204A6C9574}" type="presParOf" srcId="{3C1E4B4E-73C9-4F04-91B2-F98C7EBB9A69}" destId="{DB3999E5-E38E-46B2-9386-BCCB87EE7BAD}" srcOrd="0" destOrd="0" presId="urn:microsoft.com/office/officeart/2005/8/layout/process2"/>
    <dgm:cxn modelId="{E53FC194-E7A6-4FF2-934E-7562BE6B1478}" type="presParOf" srcId="{FDFC623E-7468-42A4-9030-09D09B851F07}" destId="{0CF62216-5812-4B4A-A18F-86316DDC0C3E}" srcOrd="2" destOrd="0" presId="urn:microsoft.com/office/officeart/2005/8/layout/process2"/>
    <dgm:cxn modelId="{66516A1A-E027-4DC8-815C-CC2A018DDC44}" type="presParOf" srcId="{FDFC623E-7468-42A4-9030-09D09B851F07}" destId="{0805A162-0147-49F9-A478-E1F7074958E4}" srcOrd="3" destOrd="0" presId="urn:microsoft.com/office/officeart/2005/8/layout/process2"/>
    <dgm:cxn modelId="{A0075F7E-A6B0-4E1B-AD0C-3F3090B62231}" type="presParOf" srcId="{0805A162-0147-49F9-A478-E1F7074958E4}" destId="{F81E27AC-B514-4B4E-80D8-C2603A9277D8}" srcOrd="0" destOrd="0" presId="urn:microsoft.com/office/officeart/2005/8/layout/process2"/>
    <dgm:cxn modelId="{037C3220-65DA-457F-BFB5-0C073FE3C72C}" type="presParOf" srcId="{FDFC623E-7468-42A4-9030-09D09B851F07}" destId="{DFB73BF7-5E48-4451-9CD8-055912A596C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6E4A2-A9BC-42C4-8AA2-11485235B33B}">
      <dsp:nvSpPr>
        <dsp:cNvPr id="0" name=""/>
        <dsp:cNvSpPr/>
      </dsp:nvSpPr>
      <dsp:spPr>
        <a:xfrm>
          <a:off x="1033947" y="72889"/>
          <a:ext cx="1915493" cy="106416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dirty="0"/>
            <a:t>Motiv</a:t>
          </a:r>
        </a:p>
      </dsp:txBody>
      <dsp:txXfrm>
        <a:off x="1065115" y="104057"/>
        <a:ext cx="1853157" cy="1001827"/>
      </dsp:txXfrm>
    </dsp:sp>
    <dsp:sp modelId="{3C1E4B4E-73C9-4F04-91B2-F98C7EBB9A69}">
      <dsp:nvSpPr>
        <dsp:cNvPr id="0" name=""/>
        <dsp:cNvSpPr/>
      </dsp:nvSpPr>
      <dsp:spPr>
        <a:xfrm rot="5422996">
          <a:off x="1814397" y="1127212"/>
          <a:ext cx="344401" cy="4788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700" kern="1200"/>
        </a:p>
      </dsp:txBody>
      <dsp:txXfrm rot="-5400000">
        <a:off x="1843282" y="1194449"/>
        <a:ext cx="287323" cy="241081"/>
      </dsp:txXfrm>
    </dsp:sp>
    <dsp:sp modelId="{0CF62216-5812-4B4A-A18F-86316DDC0C3E}">
      <dsp:nvSpPr>
        <dsp:cNvPr id="0" name=""/>
        <dsp:cNvSpPr/>
      </dsp:nvSpPr>
      <dsp:spPr>
        <a:xfrm>
          <a:off x="1023756" y="1596244"/>
          <a:ext cx="1915493" cy="1064163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dirty="0"/>
            <a:t>Handling</a:t>
          </a:r>
        </a:p>
      </dsp:txBody>
      <dsp:txXfrm>
        <a:off x="1054924" y="1627412"/>
        <a:ext cx="1853157" cy="1001827"/>
      </dsp:txXfrm>
    </dsp:sp>
    <dsp:sp modelId="{0805A162-0147-49F9-A478-E1F7074958E4}">
      <dsp:nvSpPr>
        <dsp:cNvPr id="0" name=""/>
        <dsp:cNvSpPr/>
      </dsp:nvSpPr>
      <dsp:spPr>
        <a:xfrm rot="5400000">
          <a:off x="1781972" y="2687012"/>
          <a:ext cx="399061" cy="4788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000" kern="1200"/>
        </a:p>
      </dsp:txBody>
      <dsp:txXfrm rot="-5400000">
        <a:off x="1837841" y="2726918"/>
        <a:ext cx="287323" cy="279343"/>
      </dsp:txXfrm>
    </dsp:sp>
    <dsp:sp modelId="{DFB73BF7-5E48-4451-9CD8-055912A596C3}">
      <dsp:nvSpPr>
        <dsp:cNvPr id="0" name=""/>
        <dsp:cNvSpPr/>
      </dsp:nvSpPr>
      <dsp:spPr>
        <a:xfrm>
          <a:off x="1023756" y="3192489"/>
          <a:ext cx="1915493" cy="1064163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dirty="0"/>
            <a:t>Konsekvens</a:t>
          </a:r>
        </a:p>
      </dsp:txBody>
      <dsp:txXfrm>
        <a:off x="1054924" y="3223657"/>
        <a:ext cx="1853157" cy="10018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56E4A2-A9BC-42C4-8AA2-11485235B33B}">
      <dsp:nvSpPr>
        <dsp:cNvPr id="0" name=""/>
        <dsp:cNvSpPr/>
      </dsp:nvSpPr>
      <dsp:spPr>
        <a:xfrm>
          <a:off x="1033947" y="72889"/>
          <a:ext cx="1915493" cy="1064163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dirty="0"/>
            <a:t>Motiv</a:t>
          </a:r>
        </a:p>
      </dsp:txBody>
      <dsp:txXfrm>
        <a:off x="1065115" y="104057"/>
        <a:ext cx="1853157" cy="1001827"/>
      </dsp:txXfrm>
    </dsp:sp>
    <dsp:sp modelId="{3C1E4B4E-73C9-4F04-91B2-F98C7EBB9A69}">
      <dsp:nvSpPr>
        <dsp:cNvPr id="0" name=""/>
        <dsp:cNvSpPr/>
      </dsp:nvSpPr>
      <dsp:spPr>
        <a:xfrm rot="5422996">
          <a:off x="1814397" y="1127212"/>
          <a:ext cx="344401" cy="4788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700" kern="1200"/>
        </a:p>
      </dsp:txBody>
      <dsp:txXfrm rot="-5400000">
        <a:off x="1843282" y="1194449"/>
        <a:ext cx="287323" cy="241081"/>
      </dsp:txXfrm>
    </dsp:sp>
    <dsp:sp modelId="{0CF62216-5812-4B4A-A18F-86316DDC0C3E}">
      <dsp:nvSpPr>
        <dsp:cNvPr id="0" name=""/>
        <dsp:cNvSpPr/>
      </dsp:nvSpPr>
      <dsp:spPr>
        <a:xfrm>
          <a:off x="1023756" y="1596244"/>
          <a:ext cx="1915493" cy="1064163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dirty="0"/>
            <a:t>Handling</a:t>
          </a:r>
        </a:p>
      </dsp:txBody>
      <dsp:txXfrm>
        <a:off x="1054924" y="1627412"/>
        <a:ext cx="1853157" cy="1001827"/>
      </dsp:txXfrm>
    </dsp:sp>
    <dsp:sp modelId="{0805A162-0147-49F9-A478-E1F7074958E4}">
      <dsp:nvSpPr>
        <dsp:cNvPr id="0" name=""/>
        <dsp:cNvSpPr/>
      </dsp:nvSpPr>
      <dsp:spPr>
        <a:xfrm rot="5400000">
          <a:off x="1781972" y="2687012"/>
          <a:ext cx="399061" cy="4788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000" kern="1200"/>
        </a:p>
      </dsp:txBody>
      <dsp:txXfrm rot="-5400000">
        <a:off x="1837841" y="2726918"/>
        <a:ext cx="287323" cy="279343"/>
      </dsp:txXfrm>
    </dsp:sp>
    <dsp:sp modelId="{DFB73BF7-5E48-4451-9CD8-055912A596C3}">
      <dsp:nvSpPr>
        <dsp:cNvPr id="0" name=""/>
        <dsp:cNvSpPr/>
      </dsp:nvSpPr>
      <dsp:spPr>
        <a:xfrm>
          <a:off x="1023756" y="3192489"/>
          <a:ext cx="1915493" cy="1064163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dirty="0"/>
            <a:t>Konsekvens</a:t>
          </a:r>
        </a:p>
      </dsp:txBody>
      <dsp:txXfrm>
        <a:off x="1054924" y="3223657"/>
        <a:ext cx="1853157" cy="10018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7636" y="0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43F589A-B22E-4F91-8AD9-190B1AC8EDCF}" type="datetimeFigureOut">
              <a:rPr lang="nb-NO"/>
              <a:pPr>
                <a:defRPr/>
              </a:pPr>
              <a:t>25.10.2022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622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1038" y="4722694"/>
            <a:ext cx="5448300" cy="4474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712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BA23742-51E1-48F2-9D26-22282FA8CBE7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837104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23742-51E1-48F2-9D26-22282FA8CBE7}" type="slidenum">
              <a:rPr lang="nb-NO" altLang="nb-NO"/>
              <a:pPr/>
              <a:t>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09379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654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8524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Plassholder for lysbilde 1">
            <a:extLst>
              <a:ext uri="{FF2B5EF4-FFF2-40B4-BE49-F238E27FC236}">
                <a16:creationId xmlns:a16="http://schemas.microsoft.com/office/drawing/2014/main" id="{28C8664B-78AD-4133-84CA-D747A360B7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Plassholder for notater 2">
            <a:extLst>
              <a:ext uri="{FF2B5EF4-FFF2-40B4-BE49-F238E27FC236}">
                <a16:creationId xmlns:a16="http://schemas.microsoft.com/office/drawing/2014/main" id="{67670883-0E0F-433B-A733-C278D66C41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n-NO" altLang="nb-NO"/>
          </a:p>
        </p:txBody>
      </p:sp>
      <p:sp>
        <p:nvSpPr>
          <p:cNvPr id="126980" name="Plassholder for lysbildenummer 3">
            <a:extLst>
              <a:ext uri="{FF2B5EF4-FFF2-40B4-BE49-F238E27FC236}">
                <a16:creationId xmlns:a16="http://schemas.microsoft.com/office/drawing/2014/main" id="{60E29B26-AFD4-40C1-BFAC-372B880102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A1A437-5AB8-4D26-B62B-5D97691D5EA2}" type="slidenum">
              <a:rPr lang="nb-NO" altLang="nb-NO"/>
              <a:pPr>
                <a:spcBef>
                  <a:spcPct val="0"/>
                </a:spcBef>
              </a:pPr>
              <a:t>14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94867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Plassholder for lysbilde 1">
            <a:extLst>
              <a:ext uri="{FF2B5EF4-FFF2-40B4-BE49-F238E27FC236}">
                <a16:creationId xmlns:a16="http://schemas.microsoft.com/office/drawing/2014/main" id="{0926631C-E629-4F4A-A2EE-9BE5E76611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Plassholder for notater 2">
            <a:extLst>
              <a:ext uri="{FF2B5EF4-FFF2-40B4-BE49-F238E27FC236}">
                <a16:creationId xmlns:a16="http://schemas.microsoft.com/office/drawing/2014/main" id="{57F7961B-E25E-4A73-885B-6EA600897F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55300" name="Plassholder for lysbildenummer 3">
            <a:extLst>
              <a:ext uri="{FF2B5EF4-FFF2-40B4-BE49-F238E27FC236}">
                <a16:creationId xmlns:a16="http://schemas.microsoft.com/office/drawing/2014/main" id="{94BD7BFB-17EB-4341-BAFF-012564627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DAAE7C-E021-4589-9DED-EFD79558D385}" type="slidenum">
              <a:rPr lang="nb-NO" altLang="nb-NO" smtClean="0"/>
              <a:pPr>
                <a:spcBef>
                  <a:spcPct val="0"/>
                </a:spcBef>
              </a:pPr>
              <a:t>17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360927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Plassholder for lysbilde 1">
            <a:extLst>
              <a:ext uri="{FF2B5EF4-FFF2-40B4-BE49-F238E27FC236}">
                <a16:creationId xmlns:a16="http://schemas.microsoft.com/office/drawing/2014/main" id="{6A1EA06D-192A-4D57-937C-33AC55C379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Plassholder for notater 2">
            <a:extLst>
              <a:ext uri="{FF2B5EF4-FFF2-40B4-BE49-F238E27FC236}">
                <a16:creationId xmlns:a16="http://schemas.microsoft.com/office/drawing/2014/main" id="{8F437035-3D88-4435-95DF-B2FEA91E2B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n-NO" altLang="nb-NO"/>
          </a:p>
        </p:txBody>
      </p:sp>
      <p:sp>
        <p:nvSpPr>
          <p:cNvPr id="128004" name="Plassholder for lysbildenummer 3">
            <a:extLst>
              <a:ext uri="{FF2B5EF4-FFF2-40B4-BE49-F238E27FC236}">
                <a16:creationId xmlns:a16="http://schemas.microsoft.com/office/drawing/2014/main" id="{0E1A87D9-741F-4777-91A9-4D7C123D8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C7F49B-D1FB-49A9-9E5D-724CF9383CB0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2231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LEKKJER: </a:t>
            </a:r>
          </a:p>
          <a:p>
            <a:r>
              <a:rPr lang="nb-NO" dirty="0"/>
              <a:t>Daniel </a:t>
            </a:r>
            <a:r>
              <a:rPr lang="nb-NO" dirty="0" err="1"/>
              <a:t>Getaneh</a:t>
            </a:r>
            <a:r>
              <a:rPr lang="nb-NO" dirty="0"/>
              <a:t> Hatland (TV2): https://www.tv2.no/a/11489042/</a:t>
            </a:r>
          </a:p>
          <a:p>
            <a:r>
              <a:rPr lang="nb-NO" dirty="0"/>
              <a:t>Yngvar Andersen (NRK): https://www.nrk.no/norge/puls-yngvar-var-13-ar-forste-gang-han-ble-kalt-_helvetes-svarting_-1.15046551 </a:t>
            </a:r>
            <a:br>
              <a:rPr lang="nb-NO" dirty="0"/>
            </a:br>
            <a:r>
              <a:rPr lang="nb-NO" dirty="0"/>
              <a:t>Siri Nilminie Avlesen-Østli (TV2): https://www.tv2.no/a/11489429/</a:t>
            </a:r>
          </a:p>
          <a:p>
            <a:r>
              <a:rPr lang="nb-NO" dirty="0" err="1"/>
              <a:t>Ezinne</a:t>
            </a:r>
            <a:r>
              <a:rPr lang="nb-NO" dirty="0"/>
              <a:t> </a:t>
            </a:r>
            <a:r>
              <a:rPr lang="nb-NO" dirty="0" err="1"/>
              <a:t>Okparaebo</a:t>
            </a:r>
            <a:r>
              <a:rPr lang="nb-NO" dirty="0"/>
              <a:t> (VG): https://www.vg.no/nyheter/meninger/i/4qMmve/rasismeopptoeyene-har-presset-frem-fortrengte-minner</a:t>
            </a:r>
            <a:br>
              <a:rPr lang="nb-NO" dirty="0"/>
            </a:br>
            <a:r>
              <a:rPr lang="nb-NO" dirty="0"/>
              <a:t>Grace Bullen (Fredrikstad Blad):  https://www.f-b.no/grace-bullen-23-ble-spyttet-etter-fordi-hun-gikk-med-bunad-flere-bor-sette-seg-ned-og-tenke-en-javla-god-stund/s/5-59-1876902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22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16000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Plassholder for lysbilde 1">
            <a:extLst>
              <a:ext uri="{FF2B5EF4-FFF2-40B4-BE49-F238E27FC236}">
                <a16:creationId xmlns:a16="http://schemas.microsoft.com/office/drawing/2014/main" id="{6A1EA06D-192A-4D57-937C-33AC55C379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Plassholder for notater 2">
            <a:extLst>
              <a:ext uri="{FF2B5EF4-FFF2-40B4-BE49-F238E27FC236}">
                <a16:creationId xmlns:a16="http://schemas.microsoft.com/office/drawing/2014/main" id="{8F437035-3D88-4435-95DF-B2FEA91E2B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n-NO" altLang="nb-NO"/>
          </a:p>
        </p:txBody>
      </p:sp>
      <p:sp>
        <p:nvSpPr>
          <p:cNvPr id="128004" name="Plassholder for lysbildenummer 3">
            <a:extLst>
              <a:ext uri="{FF2B5EF4-FFF2-40B4-BE49-F238E27FC236}">
                <a16:creationId xmlns:a16="http://schemas.microsoft.com/office/drawing/2014/main" id="{0E1A87D9-741F-4777-91A9-4D7C123D8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C7F49B-D1FB-49A9-9E5D-724CF9383CB0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38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28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747369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KJELDER: </a:t>
            </a:r>
            <a:br>
              <a:rPr lang="nb-NO" dirty="0"/>
            </a:br>
            <a:r>
              <a:rPr lang="nb-NO" dirty="0"/>
              <a:t>TV2, 2020: https://www.tv2.no/a/11491150/ </a:t>
            </a:r>
            <a:br>
              <a:rPr lang="nb-NO" dirty="0"/>
            </a:br>
            <a:r>
              <a:rPr lang="nb-NO" dirty="0"/>
              <a:t>VG, 2020: https://www.vg.no/sport/fotball/i/wPal6L/1-av-105-styremedlemmer-har-innvandrerbakgrunn-vi-kan-ikke-fortsette-saann  </a:t>
            </a:r>
            <a:br>
              <a:rPr lang="nb-NO" dirty="0"/>
            </a:br>
            <a:r>
              <a:rPr lang="nb-NO" dirty="0"/>
              <a:t>Senter for forskning på sivilsamfunn &amp; frivillig sektor, Daniel Arnesen og Karl Henrik </a:t>
            </a:r>
            <a:r>
              <a:rPr lang="nb-NO" dirty="0" err="1"/>
              <a:t>Sivesind</a:t>
            </a:r>
            <a:r>
              <a:rPr lang="nb-NO" dirty="0"/>
              <a:t>: Organisasjonslandskap i endring 2009–2019, Fra ideologisk samfunnsendring til individuell utfoldelse? , side 31, Tabell 13</a:t>
            </a:r>
            <a:br>
              <a:rPr lang="nb-NO" dirty="0"/>
            </a:br>
            <a:r>
              <a:rPr lang="nb-NO" dirty="0"/>
              <a:t>https://www.samfunnsforskning.no/sivilsamfunn/publikasjoner/hovedfunn/organisasjonslandskap-i-endring/organisasjonslandskap-i-endring.html </a:t>
            </a:r>
            <a:br>
              <a:rPr lang="nb-NO" dirty="0"/>
            </a:br>
            <a:r>
              <a:rPr lang="nb-NO" dirty="0"/>
              <a:t>Akershus IK, 2017: https://www.idrettsforbundet.no/idrettskrets/viken/nyheter/arkiv-akershus/idrett-for-eller-med-innvandrere/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23742-51E1-48F2-9D26-22282FA8CBE7}" type="slidenum">
              <a:rPr lang="nb-NO" altLang="nb-NO" smtClean="0"/>
              <a:pPr/>
              <a:t>29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621509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Plassholder for lysbilde 1">
            <a:extLst>
              <a:ext uri="{FF2B5EF4-FFF2-40B4-BE49-F238E27FC236}">
                <a16:creationId xmlns:a16="http://schemas.microsoft.com/office/drawing/2014/main" id="{6A1EA06D-192A-4D57-937C-33AC55C379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Plassholder for notater 2">
            <a:extLst>
              <a:ext uri="{FF2B5EF4-FFF2-40B4-BE49-F238E27FC236}">
                <a16:creationId xmlns:a16="http://schemas.microsoft.com/office/drawing/2014/main" id="{8F437035-3D88-4435-95DF-B2FEA91E2B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n-NO" altLang="nb-NO"/>
          </a:p>
        </p:txBody>
      </p:sp>
      <p:sp>
        <p:nvSpPr>
          <p:cNvPr id="128004" name="Plassholder for lysbildenummer 3">
            <a:extLst>
              <a:ext uri="{FF2B5EF4-FFF2-40B4-BE49-F238E27FC236}">
                <a16:creationId xmlns:a16="http://schemas.microsoft.com/office/drawing/2014/main" id="{0E1A87D9-741F-4777-91A9-4D7C123D8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C7F49B-D1FB-49A9-9E5D-724CF9383CB0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003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>
            <a:extLst>
              <a:ext uri="{FF2B5EF4-FFF2-40B4-BE49-F238E27FC236}">
                <a16:creationId xmlns:a16="http://schemas.microsoft.com/office/drawing/2014/main" id="{A57AE1E2-8B8E-4D1B-8649-D2BE2798F6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Plassholder for notater 2">
            <a:extLst>
              <a:ext uri="{FF2B5EF4-FFF2-40B4-BE49-F238E27FC236}">
                <a16:creationId xmlns:a16="http://schemas.microsoft.com/office/drawing/2014/main" id="{7FA40B10-00D1-44A9-80CD-2AC09B382E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78852" name="Plassholder for lysbildenummer 3">
            <a:extLst>
              <a:ext uri="{FF2B5EF4-FFF2-40B4-BE49-F238E27FC236}">
                <a16:creationId xmlns:a16="http://schemas.microsoft.com/office/drawing/2014/main" id="{6DBADBBA-F57B-47C1-B968-99862401A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89F91D-9C69-477D-892E-F4671B527180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86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Plassholder for lysbilde 1">
            <a:extLst>
              <a:ext uri="{FF2B5EF4-FFF2-40B4-BE49-F238E27FC236}">
                <a16:creationId xmlns:a16="http://schemas.microsoft.com/office/drawing/2014/main" id="{0926631C-E629-4F4A-A2EE-9BE5E76611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Plassholder for notater 2">
            <a:extLst>
              <a:ext uri="{FF2B5EF4-FFF2-40B4-BE49-F238E27FC236}">
                <a16:creationId xmlns:a16="http://schemas.microsoft.com/office/drawing/2014/main" id="{57F7961B-E25E-4A73-885B-6EA600897F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55300" name="Plassholder for lysbildenummer 3">
            <a:extLst>
              <a:ext uri="{FF2B5EF4-FFF2-40B4-BE49-F238E27FC236}">
                <a16:creationId xmlns:a16="http://schemas.microsoft.com/office/drawing/2014/main" id="{94BD7BFB-17EB-4341-BAFF-012564627E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BDAAE7C-E021-4589-9DED-EFD79558D385}" type="slidenum">
              <a:rPr lang="nb-NO" altLang="nb-NO" smtClean="0"/>
              <a:pPr>
                <a:spcBef>
                  <a:spcPct val="0"/>
                </a:spcBef>
              </a:pPr>
              <a:t>32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76252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Plassholder for lysbilde 1">
            <a:extLst>
              <a:ext uri="{FF2B5EF4-FFF2-40B4-BE49-F238E27FC236}">
                <a16:creationId xmlns:a16="http://schemas.microsoft.com/office/drawing/2014/main" id="{02E4A4A8-50B5-47F2-81CD-62A3D3B9E8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Plassholder for notater 2">
            <a:extLst>
              <a:ext uri="{FF2B5EF4-FFF2-40B4-BE49-F238E27FC236}">
                <a16:creationId xmlns:a16="http://schemas.microsoft.com/office/drawing/2014/main" id="{4EA6D4A1-CAD3-4C34-AB9C-6FF6EA1DE0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n-NO" altLang="nb-NO"/>
          </a:p>
        </p:txBody>
      </p:sp>
      <p:sp>
        <p:nvSpPr>
          <p:cNvPr id="111620" name="Plassholder for lysbildenummer 3">
            <a:extLst>
              <a:ext uri="{FF2B5EF4-FFF2-40B4-BE49-F238E27FC236}">
                <a16:creationId xmlns:a16="http://schemas.microsoft.com/office/drawing/2014/main" id="{2A07FDD1-5AB0-44B8-8BCA-78515FA783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837417-B6B4-4F99-A4F3-C1F348DF8BE3}" type="slidenum">
              <a:rPr lang="nb-NO" altLang="nb-NO"/>
              <a:pPr>
                <a:spcBef>
                  <a:spcPct val="0"/>
                </a:spcBef>
              </a:pPr>
              <a:t>33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36126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Plassholder for lysbilde 1">
            <a:extLst>
              <a:ext uri="{FF2B5EF4-FFF2-40B4-BE49-F238E27FC236}">
                <a16:creationId xmlns:a16="http://schemas.microsoft.com/office/drawing/2014/main" id="{6A1EA06D-192A-4D57-937C-33AC55C379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Plassholder for notater 2">
            <a:extLst>
              <a:ext uri="{FF2B5EF4-FFF2-40B4-BE49-F238E27FC236}">
                <a16:creationId xmlns:a16="http://schemas.microsoft.com/office/drawing/2014/main" id="{8F437035-3D88-4435-95DF-B2FEA91E2B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n-NO" altLang="nb-NO"/>
          </a:p>
        </p:txBody>
      </p:sp>
      <p:sp>
        <p:nvSpPr>
          <p:cNvPr id="128004" name="Plassholder for lysbildenummer 3">
            <a:extLst>
              <a:ext uri="{FF2B5EF4-FFF2-40B4-BE49-F238E27FC236}">
                <a16:creationId xmlns:a16="http://schemas.microsoft.com/office/drawing/2014/main" id="{0E1A87D9-741F-4777-91A9-4D7C123D8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C7F49B-D1FB-49A9-9E5D-724CF9383CB0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24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Plassholder for lysbilde 1">
            <a:extLst>
              <a:ext uri="{FF2B5EF4-FFF2-40B4-BE49-F238E27FC236}">
                <a16:creationId xmlns:a16="http://schemas.microsoft.com/office/drawing/2014/main" id="{2BAEED1E-78E0-4920-803C-D7F77C1543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Plassholder for notater 2">
            <a:extLst>
              <a:ext uri="{FF2B5EF4-FFF2-40B4-BE49-F238E27FC236}">
                <a16:creationId xmlns:a16="http://schemas.microsoft.com/office/drawing/2014/main" id="{7D0A1B35-8BDF-464C-9AE9-A122BEBF88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103428" name="Plassholder for lysbildenummer 3">
            <a:extLst>
              <a:ext uri="{FF2B5EF4-FFF2-40B4-BE49-F238E27FC236}">
                <a16:creationId xmlns:a16="http://schemas.microsoft.com/office/drawing/2014/main" id="{7E2BEE82-470D-4B6F-85A3-84AB17260D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B48BE5-E9D8-4222-BF64-76B586567B43}" type="slidenum">
              <a:rPr lang="nb-NO" altLang="nb-NO"/>
              <a:pPr>
                <a:spcBef>
                  <a:spcPct val="0"/>
                </a:spcBef>
              </a:pPr>
              <a:t>36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921755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Plassholder for lysbilde 1">
            <a:extLst>
              <a:ext uri="{FF2B5EF4-FFF2-40B4-BE49-F238E27FC236}">
                <a16:creationId xmlns:a16="http://schemas.microsoft.com/office/drawing/2014/main" id="{EAD6BD8D-E7E2-44AF-98D5-933229F524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Plassholder for notater 2">
            <a:extLst>
              <a:ext uri="{FF2B5EF4-FFF2-40B4-BE49-F238E27FC236}">
                <a16:creationId xmlns:a16="http://schemas.microsoft.com/office/drawing/2014/main" id="{AF579E9F-81B2-40E2-B870-93AE91E775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115716" name="Plassholder for lysbildenummer 3">
            <a:extLst>
              <a:ext uri="{FF2B5EF4-FFF2-40B4-BE49-F238E27FC236}">
                <a16:creationId xmlns:a16="http://schemas.microsoft.com/office/drawing/2014/main" id="{0774631A-D76D-4573-8D60-B7FEAB663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D4ED61-0EFD-4640-8C2C-628FD2E134BF}" type="slidenum">
              <a:rPr lang="nb-NO" altLang="nb-NO"/>
              <a:pPr>
                <a:spcBef>
                  <a:spcPct val="0"/>
                </a:spcBef>
              </a:pPr>
              <a:t>37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174416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Plassholder for lysbilde 1">
            <a:extLst>
              <a:ext uri="{FF2B5EF4-FFF2-40B4-BE49-F238E27FC236}">
                <a16:creationId xmlns:a16="http://schemas.microsoft.com/office/drawing/2014/main" id="{289C4B7E-5424-4FA6-9C9C-503302A4AC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Plassholder for notater 2">
            <a:extLst>
              <a:ext uri="{FF2B5EF4-FFF2-40B4-BE49-F238E27FC236}">
                <a16:creationId xmlns:a16="http://schemas.microsoft.com/office/drawing/2014/main" id="{F34C8BEE-3B85-4AAC-B86E-6455E146F6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117764" name="Plassholder for lysbildenummer 3">
            <a:extLst>
              <a:ext uri="{FF2B5EF4-FFF2-40B4-BE49-F238E27FC236}">
                <a16:creationId xmlns:a16="http://schemas.microsoft.com/office/drawing/2014/main" id="{916D9538-C323-4929-AC68-1EC554241A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AEFE038-017C-4ED6-A318-2E918D6D72E4}" type="slidenum">
              <a:rPr lang="nb-NO" altLang="nb-NO"/>
              <a:pPr>
                <a:spcBef>
                  <a:spcPct val="0"/>
                </a:spcBef>
              </a:pPr>
              <a:t>38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135920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Plassholder for lysbilde 1">
            <a:extLst>
              <a:ext uri="{FF2B5EF4-FFF2-40B4-BE49-F238E27FC236}">
                <a16:creationId xmlns:a16="http://schemas.microsoft.com/office/drawing/2014/main" id="{EAD6BD8D-E7E2-44AF-98D5-933229F524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Plassholder for notater 2">
            <a:extLst>
              <a:ext uri="{FF2B5EF4-FFF2-40B4-BE49-F238E27FC236}">
                <a16:creationId xmlns:a16="http://schemas.microsoft.com/office/drawing/2014/main" id="{AF579E9F-81B2-40E2-B870-93AE91E775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115716" name="Plassholder for lysbildenummer 3">
            <a:extLst>
              <a:ext uri="{FF2B5EF4-FFF2-40B4-BE49-F238E27FC236}">
                <a16:creationId xmlns:a16="http://schemas.microsoft.com/office/drawing/2014/main" id="{0774631A-D76D-4573-8D60-B7FEAB663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D4ED61-0EFD-4640-8C2C-628FD2E134BF}" type="slidenum">
              <a:rPr lang="nb-NO" altLang="nb-NO"/>
              <a:pPr>
                <a:spcBef>
                  <a:spcPct val="0"/>
                </a:spcBef>
              </a:pPr>
              <a:t>39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057752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Plassholder for lysbilde 1">
            <a:extLst>
              <a:ext uri="{FF2B5EF4-FFF2-40B4-BE49-F238E27FC236}">
                <a16:creationId xmlns:a16="http://schemas.microsoft.com/office/drawing/2014/main" id="{2523A408-4410-42E2-B009-C076774537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1" name="Plassholder for notater 2">
            <a:extLst>
              <a:ext uri="{FF2B5EF4-FFF2-40B4-BE49-F238E27FC236}">
                <a16:creationId xmlns:a16="http://schemas.microsoft.com/office/drawing/2014/main" id="{453A845C-753B-4FDF-9835-118869DF6B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109572" name="Plassholder for lysbildenummer 3">
            <a:extLst>
              <a:ext uri="{FF2B5EF4-FFF2-40B4-BE49-F238E27FC236}">
                <a16:creationId xmlns:a16="http://schemas.microsoft.com/office/drawing/2014/main" id="{598D966C-5CAF-4205-9FA4-49B9D40B8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85C6DED-042A-4D06-BD28-1F1975359883}" type="slidenum">
              <a:rPr lang="nb-NO" altLang="nb-NO"/>
              <a:pPr>
                <a:spcBef>
                  <a:spcPct val="0"/>
                </a:spcBef>
              </a:pPr>
              <a:t>40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006349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Plassholder for lysbilde 1">
            <a:extLst>
              <a:ext uri="{FF2B5EF4-FFF2-40B4-BE49-F238E27FC236}">
                <a16:creationId xmlns:a16="http://schemas.microsoft.com/office/drawing/2014/main" id="{02E4A4A8-50B5-47F2-81CD-62A3D3B9E8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Plassholder for notater 2">
            <a:extLst>
              <a:ext uri="{FF2B5EF4-FFF2-40B4-BE49-F238E27FC236}">
                <a16:creationId xmlns:a16="http://schemas.microsoft.com/office/drawing/2014/main" id="{4EA6D4A1-CAD3-4C34-AB9C-6FF6EA1DE0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n-NO" altLang="nb-NO"/>
          </a:p>
        </p:txBody>
      </p:sp>
      <p:sp>
        <p:nvSpPr>
          <p:cNvPr id="111620" name="Plassholder for lysbildenummer 3">
            <a:extLst>
              <a:ext uri="{FF2B5EF4-FFF2-40B4-BE49-F238E27FC236}">
                <a16:creationId xmlns:a16="http://schemas.microsoft.com/office/drawing/2014/main" id="{2A07FDD1-5AB0-44B8-8BCA-78515FA783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837417-B6B4-4F99-A4F3-C1F348DF8BE3}" type="slidenum">
              <a:rPr lang="nb-NO" altLang="nb-NO"/>
              <a:pPr>
                <a:spcBef>
                  <a:spcPct val="0"/>
                </a:spcBef>
              </a:pPr>
              <a:t>41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634500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Plassholder for lysbilde 1">
            <a:extLst>
              <a:ext uri="{FF2B5EF4-FFF2-40B4-BE49-F238E27FC236}">
                <a16:creationId xmlns:a16="http://schemas.microsoft.com/office/drawing/2014/main" id="{6A1EA06D-192A-4D57-937C-33AC55C379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9" name="Plassholder for notater 2">
            <a:extLst>
              <a:ext uri="{FF2B5EF4-FFF2-40B4-BE49-F238E27FC236}">
                <a16:creationId xmlns:a16="http://schemas.microsoft.com/office/drawing/2014/main" id="{8F437035-3D88-4435-95DF-B2FEA91E2B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n-NO" altLang="nb-NO"/>
          </a:p>
        </p:txBody>
      </p:sp>
      <p:sp>
        <p:nvSpPr>
          <p:cNvPr id="128004" name="Plassholder for lysbildenummer 3">
            <a:extLst>
              <a:ext uri="{FF2B5EF4-FFF2-40B4-BE49-F238E27FC236}">
                <a16:creationId xmlns:a16="http://schemas.microsoft.com/office/drawing/2014/main" id="{0E1A87D9-741F-4777-91A9-4D7C123D8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C7F49B-D1FB-49A9-9E5D-724CF9383CB0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252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Plassholder for lysbilde 1">
            <a:extLst>
              <a:ext uri="{FF2B5EF4-FFF2-40B4-BE49-F238E27FC236}">
                <a16:creationId xmlns:a16="http://schemas.microsoft.com/office/drawing/2014/main" id="{561EA626-9570-41C5-84E3-9B2AB3D56E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Plassholder for notater 2">
            <a:extLst>
              <a:ext uri="{FF2B5EF4-FFF2-40B4-BE49-F238E27FC236}">
                <a16:creationId xmlns:a16="http://schemas.microsoft.com/office/drawing/2014/main" id="{D219CB87-D61F-4E73-A228-3F2A4C3ED3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82948" name="Plassholder for lysbildenummer 3">
            <a:extLst>
              <a:ext uri="{FF2B5EF4-FFF2-40B4-BE49-F238E27FC236}">
                <a16:creationId xmlns:a16="http://schemas.microsoft.com/office/drawing/2014/main" id="{E40A6CBF-9887-4A87-8605-5610A8930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C8D14D-D1F6-4615-A76B-C17D90FC1789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4756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Plassholder for lysbilde 1">
            <a:extLst>
              <a:ext uri="{FF2B5EF4-FFF2-40B4-BE49-F238E27FC236}">
                <a16:creationId xmlns:a16="http://schemas.microsoft.com/office/drawing/2014/main" id="{02E4A4A8-50B5-47F2-81CD-62A3D3B9E8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Plassholder for notater 2">
            <a:extLst>
              <a:ext uri="{FF2B5EF4-FFF2-40B4-BE49-F238E27FC236}">
                <a16:creationId xmlns:a16="http://schemas.microsoft.com/office/drawing/2014/main" id="{4EA6D4A1-CAD3-4C34-AB9C-6FF6EA1DE0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n-NO" altLang="nb-NO"/>
          </a:p>
        </p:txBody>
      </p:sp>
      <p:sp>
        <p:nvSpPr>
          <p:cNvPr id="111620" name="Plassholder for lysbildenummer 3">
            <a:extLst>
              <a:ext uri="{FF2B5EF4-FFF2-40B4-BE49-F238E27FC236}">
                <a16:creationId xmlns:a16="http://schemas.microsoft.com/office/drawing/2014/main" id="{2A07FDD1-5AB0-44B8-8BCA-78515FA783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837417-B6B4-4F99-A4F3-C1F348DF8BE3}" type="slidenum">
              <a:rPr lang="nb-NO" altLang="nb-NO"/>
              <a:pPr>
                <a:spcBef>
                  <a:spcPct val="0"/>
                </a:spcBef>
              </a:pPr>
              <a:t>43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874012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Plassholder for lysbilde 1">
            <a:extLst>
              <a:ext uri="{FF2B5EF4-FFF2-40B4-BE49-F238E27FC236}">
                <a16:creationId xmlns:a16="http://schemas.microsoft.com/office/drawing/2014/main" id="{FDF577CF-C85D-4835-ABD5-00987A875C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Plassholder for notater 2">
            <a:extLst>
              <a:ext uri="{FF2B5EF4-FFF2-40B4-BE49-F238E27FC236}">
                <a16:creationId xmlns:a16="http://schemas.microsoft.com/office/drawing/2014/main" id="{72405747-8C0D-4F7C-A055-CD0F9EB6ED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119812" name="Plassholder for lysbildenummer 3">
            <a:extLst>
              <a:ext uri="{FF2B5EF4-FFF2-40B4-BE49-F238E27FC236}">
                <a16:creationId xmlns:a16="http://schemas.microsoft.com/office/drawing/2014/main" id="{FFC4E56C-ADF8-4C1C-B59D-7C899E868D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535B30A-E97D-4FBC-9A0D-BC99815FA304}" type="slidenum">
              <a:rPr lang="nb-NO" altLang="nb-NO"/>
              <a:pPr>
                <a:spcBef>
                  <a:spcPct val="0"/>
                </a:spcBef>
              </a:pPr>
              <a:t>44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451542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Plassholder for lysbilde 1">
            <a:extLst>
              <a:ext uri="{FF2B5EF4-FFF2-40B4-BE49-F238E27FC236}">
                <a16:creationId xmlns:a16="http://schemas.microsoft.com/office/drawing/2014/main" id="{DFE8DFEC-761E-462C-8192-8C210F3DE1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Plassholder for notater 2">
            <a:extLst>
              <a:ext uri="{FF2B5EF4-FFF2-40B4-BE49-F238E27FC236}">
                <a16:creationId xmlns:a16="http://schemas.microsoft.com/office/drawing/2014/main" id="{34BA8A05-CFD6-4054-B306-0563C95F8C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78852" name="Plassholder for lysbildenummer 3">
            <a:extLst>
              <a:ext uri="{FF2B5EF4-FFF2-40B4-BE49-F238E27FC236}">
                <a16:creationId xmlns:a16="http://schemas.microsoft.com/office/drawing/2014/main" id="{4F07687A-7A95-471E-BBEE-8CF1150A1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FF5533-988F-4591-A1A3-6CBA645D5B72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512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Plassholder for lysbilde 1">
            <a:extLst>
              <a:ext uri="{FF2B5EF4-FFF2-40B4-BE49-F238E27FC236}">
                <a16:creationId xmlns:a16="http://schemas.microsoft.com/office/drawing/2014/main" id="{D103E7C1-D30A-4867-8AC0-01FB3743BC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Plassholder for notater 2">
            <a:extLst>
              <a:ext uri="{FF2B5EF4-FFF2-40B4-BE49-F238E27FC236}">
                <a16:creationId xmlns:a16="http://schemas.microsoft.com/office/drawing/2014/main" id="{5ABA662B-CE79-4366-9CAC-E7DCC2C263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139268" name="Plassholder for lysbildenummer 3">
            <a:extLst>
              <a:ext uri="{FF2B5EF4-FFF2-40B4-BE49-F238E27FC236}">
                <a16:creationId xmlns:a16="http://schemas.microsoft.com/office/drawing/2014/main" id="{21104052-862E-497C-A95E-A19626C8FB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326B172-9529-426E-95BE-237D062E4263}" type="slidenum">
              <a:rPr lang="nb-NO" altLang="nb-NO"/>
              <a:pPr eaLnBrk="1" hangingPunct="1"/>
              <a:t>46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65154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Plassholder for lysbilde 1">
            <a:extLst>
              <a:ext uri="{FF2B5EF4-FFF2-40B4-BE49-F238E27FC236}">
                <a16:creationId xmlns:a16="http://schemas.microsoft.com/office/drawing/2014/main" id="{EDA43FA9-30AF-406D-8D2F-A163D89452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Plassholder for notater 2">
            <a:extLst>
              <a:ext uri="{FF2B5EF4-FFF2-40B4-BE49-F238E27FC236}">
                <a16:creationId xmlns:a16="http://schemas.microsoft.com/office/drawing/2014/main" id="{BF2D9202-3A99-4A24-9385-63C4B325CA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79876" name="Plassholder for lysbildenummer 3">
            <a:extLst>
              <a:ext uri="{FF2B5EF4-FFF2-40B4-BE49-F238E27FC236}">
                <a16:creationId xmlns:a16="http://schemas.microsoft.com/office/drawing/2014/main" id="{4B156821-F8E3-40E5-8F19-1A1D83F4E8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5AD528D-8E57-4373-85B4-FF02C07981CF}" type="slidenum">
              <a:rPr lang="nb-NO" altLang="nb-NO"/>
              <a:pPr eaLnBrk="1" hangingPunct="1"/>
              <a:t>4</a:t>
            </a:fld>
            <a:endParaRPr lang="nb-NO" altLang="nb-N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>
            <a:extLst>
              <a:ext uri="{FF2B5EF4-FFF2-40B4-BE49-F238E27FC236}">
                <a16:creationId xmlns:a16="http://schemas.microsoft.com/office/drawing/2014/main" id="{A57AE1E2-8B8E-4D1B-8649-D2BE2798F6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Plassholder for notater 2">
            <a:extLst>
              <a:ext uri="{FF2B5EF4-FFF2-40B4-BE49-F238E27FC236}">
                <a16:creationId xmlns:a16="http://schemas.microsoft.com/office/drawing/2014/main" id="{7FA40B10-00D1-44A9-80CD-2AC09B382E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78852" name="Plassholder for lysbildenummer 3">
            <a:extLst>
              <a:ext uri="{FF2B5EF4-FFF2-40B4-BE49-F238E27FC236}">
                <a16:creationId xmlns:a16="http://schemas.microsoft.com/office/drawing/2014/main" id="{6DBADBBA-F57B-47C1-B968-99862401A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89F91D-9C69-477D-892E-F4671B527180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779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Plassholder for lysbilde 1">
            <a:extLst>
              <a:ext uri="{FF2B5EF4-FFF2-40B4-BE49-F238E27FC236}">
                <a16:creationId xmlns:a16="http://schemas.microsoft.com/office/drawing/2014/main" id="{A57AE1E2-8B8E-4D1B-8649-D2BE2798F6F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Plassholder for notater 2">
            <a:extLst>
              <a:ext uri="{FF2B5EF4-FFF2-40B4-BE49-F238E27FC236}">
                <a16:creationId xmlns:a16="http://schemas.microsoft.com/office/drawing/2014/main" id="{7FA40B10-00D1-44A9-80CD-2AC09B382E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78852" name="Plassholder for lysbildenummer 3">
            <a:extLst>
              <a:ext uri="{FF2B5EF4-FFF2-40B4-BE49-F238E27FC236}">
                <a16:creationId xmlns:a16="http://schemas.microsoft.com/office/drawing/2014/main" id="{6DBADBBA-F57B-47C1-B968-99862401A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89F91D-9C69-477D-892E-F4671B527180}" type="slidenum">
              <a:rPr kumimoji="0" lang="nb-NO" altLang="nb-NO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alt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86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lassholder for lysbilde 1">
            <a:extLst>
              <a:ext uri="{FF2B5EF4-FFF2-40B4-BE49-F238E27FC236}">
                <a16:creationId xmlns:a16="http://schemas.microsoft.com/office/drawing/2014/main" id="{63E8C3A2-EA94-48E0-A25D-5EAEAE3171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Plassholder for notater 2">
            <a:extLst>
              <a:ext uri="{FF2B5EF4-FFF2-40B4-BE49-F238E27FC236}">
                <a16:creationId xmlns:a16="http://schemas.microsoft.com/office/drawing/2014/main" id="{F25CD3B8-D532-40C4-9347-0CAFBF1A4A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13316" name="Plassholder for lysbildenummer 3">
            <a:extLst>
              <a:ext uri="{FF2B5EF4-FFF2-40B4-BE49-F238E27FC236}">
                <a16:creationId xmlns:a16="http://schemas.microsoft.com/office/drawing/2014/main" id="{0D7C38CE-F09C-4041-B018-9305D03B7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1043FB-442C-4737-A5F6-4678C7A94325}" type="slidenum">
              <a:rPr lang="nb-NO" altLang="nb-NO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9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63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lassholder for lysbilde 1">
            <a:extLst>
              <a:ext uri="{FF2B5EF4-FFF2-40B4-BE49-F238E27FC236}">
                <a16:creationId xmlns:a16="http://schemas.microsoft.com/office/drawing/2014/main" id="{63E8C3A2-EA94-48E0-A25D-5EAEAE3171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Plassholder for notater 2">
            <a:extLst>
              <a:ext uri="{FF2B5EF4-FFF2-40B4-BE49-F238E27FC236}">
                <a16:creationId xmlns:a16="http://schemas.microsoft.com/office/drawing/2014/main" id="{F25CD3B8-D532-40C4-9347-0CAFBF1A4A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 dirty="0"/>
          </a:p>
        </p:txBody>
      </p:sp>
      <p:sp>
        <p:nvSpPr>
          <p:cNvPr id="13316" name="Plassholder for lysbildenummer 3">
            <a:extLst>
              <a:ext uri="{FF2B5EF4-FFF2-40B4-BE49-F238E27FC236}">
                <a16:creationId xmlns:a16="http://schemas.microsoft.com/office/drawing/2014/main" id="{0D7C38CE-F09C-4041-B018-9305D03B75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11043FB-442C-4737-A5F6-4678C7A94325}" type="slidenum">
              <a:rPr lang="nb-NO" altLang="nb-NO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nb-NO" altLang="nb-NO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632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ssholder for lysbilde 1">
            <a:extLst>
              <a:ext uri="{FF2B5EF4-FFF2-40B4-BE49-F238E27FC236}">
                <a16:creationId xmlns:a16="http://schemas.microsoft.com/office/drawing/2014/main" id="{5DD2BDA9-95FC-4E35-8914-ACE9F32DDC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Plassholder for notater 2">
            <a:extLst>
              <a:ext uri="{FF2B5EF4-FFF2-40B4-BE49-F238E27FC236}">
                <a16:creationId xmlns:a16="http://schemas.microsoft.com/office/drawing/2014/main" id="{F8D0BA5C-4968-424F-ACA8-21C8F4A830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altLang="nb-NO"/>
          </a:p>
        </p:txBody>
      </p:sp>
      <p:sp>
        <p:nvSpPr>
          <p:cNvPr id="17412" name="Plassholder for lysbildenummer 3">
            <a:extLst>
              <a:ext uri="{FF2B5EF4-FFF2-40B4-BE49-F238E27FC236}">
                <a16:creationId xmlns:a16="http://schemas.microsoft.com/office/drawing/2014/main" id="{8E04B56A-5D41-48AC-A464-C041796B8E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4200BF-1D71-44F2-BD53-EB116376F18F}" type="slidenum">
              <a:rPr lang="nb-NO" altLang="nb-NO" smtClean="0"/>
              <a:pPr>
                <a:spcBef>
                  <a:spcPct val="0"/>
                </a:spcBef>
              </a:pPr>
              <a:t>11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05671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"/>
          <p:cNvSpPr>
            <a:spLocks noGrp="1"/>
          </p:cNvSpPr>
          <p:nvPr>
            <p:ph type="body" sz="quarter" idx="11"/>
          </p:nvPr>
        </p:nvSpPr>
        <p:spPr>
          <a:xfrm>
            <a:off x="899592" y="3381840"/>
            <a:ext cx="2952328" cy="270030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445736"/>
            <a:ext cx="4680520" cy="37804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19" name="Plassholder for tekst 12"/>
          <p:cNvSpPr>
            <a:spLocks noGrp="1"/>
          </p:cNvSpPr>
          <p:nvPr>
            <p:ph type="body" sz="quarter" idx="13"/>
          </p:nvPr>
        </p:nvSpPr>
        <p:spPr>
          <a:xfrm>
            <a:off x="899592" y="2859782"/>
            <a:ext cx="4679950" cy="37804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22502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203325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997111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624215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1203325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26491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6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84951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192688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bilde 3"/>
          <p:cNvSpPr>
            <a:spLocks noGrp="1"/>
          </p:cNvSpPr>
          <p:nvPr>
            <p:ph type="pic" sz="quarter" idx="12"/>
          </p:nvPr>
        </p:nvSpPr>
        <p:spPr>
          <a:xfrm>
            <a:off x="4644008" y="1959682"/>
            <a:ext cx="3600000" cy="2628292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09938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0" y="1203598"/>
            <a:ext cx="4103688" cy="702078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5976" cy="4587974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572000" y="1905676"/>
            <a:ext cx="4103688" cy="2682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594569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203325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624215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1203325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6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192688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bilde 3"/>
          <p:cNvSpPr>
            <a:spLocks noGrp="1"/>
          </p:cNvSpPr>
          <p:nvPr>
            <p:ph type="pic" sz="quarter" idx="12"/>
          </p:nvPr>
        </p:nvSpPr>
        <p:spPr>
          <a:xfrm>
            <a:off x="4644008" y="1959682"/>
            <a:ext cx="3600000" cy="2628292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697764"/>
            <a:ext cx="468052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 lvl="0"/>
            <a:r>
              <a:rPr lang="nb-NO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723119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0" y="1203598"/>
            <a:ext cx="4103688" cy="702078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5976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572000" y="1905676"/>
            <a:ext cx="4103688" cy="2970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724128" y="3291830"/>
            <a:ext cx="2962672" cy="936104"/>
          </a:xfrm>
          <a:prstGeom prst="rect">
            <a:avLst/>
          </a:prstGeom>
        </p:spPr>
        <p:txBody>
          <a:bodyPr anchor="b"/>
          <a:lstStyle>
            <a:lvl1pPr algn="l">
              <a:defRPr sz="2400" b="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508104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2111513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65187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3" name="Tittel 1"/>
          <p:cNvSpPr>
            <a:spLocks noGrp="1"/>
          </p:cNvSpPr>
          <p:nvPr>
            <p:ph type="title"/>
          </p:nvPr>
        </p:nvSpPr>
        <p:spPr>
          <a:xfrm>
            <a:off x="906433" y="3867894"/>
            <a:ext cx="6257956" cy="936104"/>
          </a:xfrm>
          <a:prstGeom prst="rect">
            <a:avLst/>
          </a:prstGeom>
        </p:spPr>
        <p:txBody>
          <a:bodyPr anchor="t"/>
          <a:lstStyle>
            <a:lvl1pPr algn="l">
              <a:defRPr sz="2400" b="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984257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37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>
            <a:spLocks noChangeArrowheads="1"/>
          </p:cNvSpPr>
          <p:nvPr userDrawn="1"/>
        </p:nvSpPr>
        <p:spPr bwMode="auto">
          <a:xfrm>
            <a:off x="323850" y="4786313"/>
            <a:ext cx="792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79C6C56A-79CA-4BAB-90BB-30CB80E1476F}" type="slidenum"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3600400" cy="3024336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653648"/>
            <a:ext cx="3600400" cy="3024336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422798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>
            <a:spLocks noChangeArrowheads="1"/>
          </p:cNvSpPr>
          <p:nvPr userDrawn="1"/>
        </p:nvSpPr>
        <p:spPr bwMode="auto">
          <a:xfrm>
            <a:off x="323850" y="4786313"/>
            <a:ext cx="7921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C74670AE-19B0-4AA8-95F7-E555793BFD9C}" type="slidenum"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7272808" cy="2808312"/>
          </a:xfrm>
          <a:prstGeom prst="rect">
            <a:avLst/>
          </a:prstGeom>
        </p:spPr>
        <p:txBody>
          <a:bodyPr/>
          <a:lstStyle>
            <a:lvl1pPr marL="269875" indent="-269875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 baseline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10245299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059582"/>
            <a:ext cx="5256584" cy="702078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EE413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4925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3635897" y="1761660"/>
            <a:ext cx="5257279" cy="30782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65748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459181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086600" cy="85725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1485900"/>
            <a:ext cx="7772400" cy="2914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D8F3884-B2C5-455E-A8B3-9F777C2B38CD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47535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F41F2C4-DCB2-42F0-A378-E728B80D12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493AC44-D563-416A-AB45-B547039A97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0583224-1627-4672-ABA8-573001019E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C67CBB7-B497-4C90-B21A-C11B480619E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50232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 algn="l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</a:t>
            </a:r>
            <a:r>
              <a:rPr lang="nb-NO"/>
              <a:t>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19588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>
          <a:xfrm>
            <a:off x="3124200" y="4767263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 dirty="0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00691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624215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1203325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003E7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53447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488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203325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73345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624215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1203325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110710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6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46121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192688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bilde 3"/>
          <p:cNvSpPr>
            <a:spLocks noGrp="1"/>
          </p:cNvSpPr>
          <p:nvPr>
            <p:ph type="pic" sz="quarter" idx="12"/>
          </p:nvPr>
        </p:nvSpPr>
        <p:spPr>
          <a:xfrm>
            <a:off x="4644008" y="1959682"/>
            <a:ext cx="3600000" cy="2628292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87792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0" y="1203598"/>
            <a:ext cx="4103688" cy="702078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5976" cy="4587974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572000" y="1905676"/>
            <a:ext cx="4103688" cy="26822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587514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>
            <a:spLocks noChangeArrowheads="1"/>
          </p:cNvSpPr>
          <p:nvPr userDrawn="1"/>
        </p:nvSpPr>
        <p:spPr bwMode="auto">
          <a:xfrm>
            <a:off x="323851" y="4786313"/>
            <a:ext cx="7921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79C6C56A-79CA-4BAB-90BB-30CB80E1476F}" type="slidenum"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3600400" cy="3024336"/>
          </a:xfrm>
          <a:prstGeom prst="rect">
            <a:avLst/>
          </a:prstGeom>
        </p:spPr>
        <p:txBody>
          <a:bodyPr/>
          <a:lstStyle>
            <a:lvl1pPr marL="269868" indent="-269868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34" indent="-171446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371" indent="-253994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48" indent="-242882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37" indent="-23018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9" y="1653648"/>
            <a:ext cx="3600400" cy="3024336"/>
          </a:xfrm>
          <a:prstGeom prst="rect">
            <a:avLst/>
          </a:prstGeom>
        </p:spPr>
        <p:txBody>
          <a:bodyPr/>
          <a:lstStyle>
            <a:lvl1pPr marL="269868" indent="-269868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34" indent="-171446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371" indent="-253994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48" indent="-242882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37" indent="-23018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 b="0" baseline="0">
                <a:solidFill>
                  <a:srgbClr val="003E7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7809211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>
            <a:spLocks noChangeArrowheads="1"/>
          </p:cNvSpPr>
          <p:nvPr userDrawn="1"/>
        </p:nvSpPr>
        <p:spPr bwMode="auto">
          <a:xfrm>
            <a:off x="323851" y="4786313"/>
            <a:ext cx="7921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t>Side </a:t>
            </a:r>
            <a:fld id="{C74670AE-19B0-4AA8-95F7-E555793BFD9C}" type="slidenum">
              <a:rPr lang="nb-NO" altLang="nb-NO" sz="800">
                <a:solidFill>
                  <a:srgbClr val="595959"/>
                </a:solidFill>
                <a:latin typeface="Georgia" panose="02040502050405020303" pitchFamily="18" charset="0"/>
              </a:rPr>
              <a:pPr eaLnBrk="1" hangingPunct="1"/>
              <a:t>‹#›</a:t>
            </a:fld>
            <a:endParaRPr lang="nb-NO" altLang="nb-NO" sz="800">
              <a:solidFill>
                <a:srgbClr val="595959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653648"/>
            <a:ext cx="7272808" cy="2808312"/>
          </a:xfrm>
          <a:prstGeom prst="rect">
            <a:avLst/>
          </a:prstGeom>
        </p:spPr>
        <p:txBody>
          <a:bodyPr/>
          <a:lstStyle>
            <a:lvl1pPr marL="269868" indent="-269868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45" indent="-258757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371" indent="-253994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48" indent="-242882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37" indent="-230183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897564"/>
            <a:ext cx="5760640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 baseline="0">
                <a:solidFill>
                  <a:srgbClr val="003E7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07543003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635896" y="1059582"/>
            <a:ext cx="5256584" cy="702078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003E7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34925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3635898" y="1761660"/>
            <a:ext cx="5257279" cy="30782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04502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19588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2"/>
          </p:nvPr>
        </p:nvSpPr>
        <p:spPr>
          <a:xfrm>
            <a:off x="3124200" y="4767263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 dirty="0"/>
              <a:t>Norges idrettsforbund og olympiske og paralympiske komité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298486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9684144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ssholder for tekst 12"/>
          <p:cNvSpPr>
            <a:spLocks noGrp="1"/>
          </p:cNvSpPr>
          <p:nvPr>
            <p:ph type="body" sz="quarter" idx="12"/>
          </p:nvPr>
        </p:nvSpPr>
        <p:spPr>
          <a:xfrm>
            <a:off x="899592" y="2517744"/>
            <a:ext cx="4680520" cy="3780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7070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79107E-B4F3-4466-95B0-C2194B03C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F4A9BAC-24F8-4A99-A593-372DDFFA2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1FF1420-B491-4A6C-8D47-737B0158E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892D-8225-40C8-A726-F5A0B349CD82}" type="datetimeFigureOut">
              <a:rPr lang="nb-NO" smtClean="0"/>
              <a:t>25.10.2022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6FE3884-4666-4A52-B75F-9D2523182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44D34E0-45E6-4EF6-A309-99B51A4F3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6E43B-5B58-47DF-87A0-246C5C4EF4F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53227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925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4" y="1951967"/>
            <a:ext cx="6624215" cy="2636008"/>
          </a:xfrm>
          <a:prstGeom prst="rect">
            <a:avLst/>
          </a:prstGeom>
        </p:spPr>
        <p:txBody>
          <a:bodyPr/>
          <a:lstStyle>
            <a:lvl1pPr marL="269868" indent="-269868">
              <a:defRPr sz="2000">
                <a:solidFill>
                  <a:srgbClr val="414041"/>
                </a:solidFill>
                <a:latin typeface="Georgia" pitchFamily="18" charset="0"/>
              </a:defRPr>
            </a:lvl1pPr>
            <a:lvl2pPr marL="715945" indent="-258757">
              <a:buFont typeface="Arial" pitchFamily="34" charset="0"/>
              <a:buChar char="•"/>
              <a:defRPr sz="2000">
                <a:solidFill>
                  <a:srgbClr val="414041"/>
                </a:solidFill>
                <a:latin typeface="Georgia" pitchFamily="18" charset="0"/>
              </a:defRPr>
            </a:lvl2pPr>
            <a:lvl3pPr marL="1168371" indent="-253994">
              <a:defRPr sz="2000">
                <a:solidFill>
                  <a:srgbClr val="414041"/>
                </a:solidFill>
                <a:latin typeface="Georgia" pitchFamily="18" charset="0"/>
              </a:defRPr>
            </a:lvl3pPr>
            <a:lvl4pPr marL="1614448" indent="-242882">
              <a:buFont typeface="Arial" pitchFamily="34" charset="0"/>
              <a:buChar char="•"/>
              <a:defRPr>
                <a:solidFill>
                  <a:srgbClr val="414041"/>
                </a:solidFill>
                <a:latin typeface="Georgia" pitchFamily="18" charset="0"/>
              </a:defRPr>
            </a:lvl4pPr>
            <a:lvl5pPr marL="2058937" indent="-230183">
              <a:buFont typeface="Arial" pitchFamily="34" charset="0"/>
              <a:buChar char="•"/>
              <a:defRPr>
                <a:solidFill>
                  <a:srgbClr val="414041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1203325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41404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6953898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086600" cy="85725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1485900"/>
            <a:ext cx="7772400" cy="2914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D8F3884-B2C5-455E-A8B3-9F777C2B38CD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03598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203325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003E7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1510757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624215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99592" y="1203325"/>
            <a:ext cx="6264796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003E7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7423788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6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003E7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71231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192688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003E7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ilde 3"/>
          <p:cNvSpPr>
            <a:spLocks noGrp="1"/>
          </p:cNvSpPr>
          <p:nvPr>
            <p:ph type="pic" sz="quarter" idx="12"/>
          </p:nvPr>
        </p:nvSpPr>
        <p:spPr>
          <a:xfrm>
            <a:off x="4644008" y="1959682"/>
            <a:ext cx="3600000" cy="2628292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744301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7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2" name="Plassholder for dato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3"/>
          </p:nvPr>
        </p:nvSpPr>
        <p:spPr>
          <a:xfrm>
            <a:off x="3124200" y="4767263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 dirty="0"/>
              <a:t>Norges idrettsforbund og olympiske og paralympiske komité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89765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65" userDrawn="1">
          <p15:clr>
            <a:srgbClr val="FBAE40"/>
          </p15:clr>
        </p15:guide>
        <p15:guide id="2" pos="567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0" y="1203598"/>
            <a:ext cx="4103688" cy="702078"/>
          </a:xfrm>
          <a:prstGeom prst="rect">
            <a:avLst/>
          </a:prstGeom>
        </p:spPr>
        <p:txBody>
          <a:bodyPr/>
          <a:lstStyle>
            <a:lvl1pPr algn="l">
              <a:defRPr sz="2400" b="0">
                <a:solidFill>
                  <a:srgbClr val="003E7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5976" cy="5143500"/>
          </a:xfrm>
          <a:prstGeom prst="rect">
            <a:avLst/>
          </a:prstGeo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11"/>
          </p:nvPr>
        </p:nvSpPr>
        <p:spPr>
          <a:xfrm>
            <a:off x="4572000" y="1905676"/>
            <a:ext cx="4103688" cy="2970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71928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64720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086600" cy="85725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85800" y="1485900"/>
            <a:ext cx="7772400" cy="2914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>
              <a:defRPr/>
            </a:pPr>
            <a:fld id="{FD8F3884-B2C5-455E-A8B3-9F777C2B38CD}" type="slidenum">
              <a:rPr lang="nb-NO" altLang="nb-NO"/>
              <a:pPr>
                <a:defRPr/>
              </a:pPr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02523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916000" cy="209615"/>
          </a:xfrm>
        </p:spPr>
        <p:txBody>
          <a:bodyPr/>
          <a:lstStyle/>
          <a:p>
            <a:pPr>
              <a:defRPr/>
            </a:pPr>
            <a:r>
              <a:rPr lang="nb-NO" dirty="0"/>
              <a:t>Norges idrettsforbund og olympiske og paralympiske komité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59435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457200" indent="0" algn="l">
              <a:buFont typeface="Arial" pitchFamily="34" charset="0"/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91440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371600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1828800" indent="0" algn="l">
              <a:buFont typeface="Arial" pitchFamily="34" charset="0"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</a:t>
            </a:r>
            <a:r>
              <a:rPr lang="nb-NO"/>
              <a:t>i malen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19588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bilde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innhold 13"/>
          <p:cNvSpPr>
            <a:spLocks noGrp="1"/>
          </p:cNvSpPr>
          <p:nvPr>
            <p:ph sz="quarter" idx="10"/>
          </p:nvPr>
        </p:nvSpPr>
        <p:spPr>
          <a:xfrm>
            <a:off x="900113" y="1951966"/>
            <a:ext cx="6552207" cy="2636008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715963" indent="-258763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900112" y="1195882"/>
            <a:ext cx="6264275" cy="6480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13"/>
          <p:cNvSpPr>
            <a:spLocks noGrp="1"/>
          </p:cNvSpPr>
          <p:nvPr>
            <p:ph sz="quarter" idx="10"/>
          </p:nvPr>
        </p:nvSpPr>
        <p:spPr>
          <a:xfrm>
            <a:off x="899592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rgbClr val="595959"/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rgbClr val="595959"/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rgbClr val="595959"/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7" name="Plassholder for innhold 13"/>
          <p:cNvSpPr>
            <a:spLocks noGrp="1"/>
          </p:cNvSpPr>
          <p:nvPr>
            <p:ph sz="quarter" idx="11"/>
          </p:nvPr>
        </p:nvSpPr>
        <p:spPr>
          <a:xfrm>
            <a:off x="4644008" y="1959682"/>
            <a:ext cx="3600400" cy="2628292"/>
          </a:xfrm>
          <a:prstGeom prst="rect">
            <a:avLst/>
          </a:prstGeom>
        </p:spPr>
        <p:txBody>
          <a:bodyPr/>
          <a:lstStyle>
            <a:lvl1pPr marL="269875" indent="-269875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1pPr>
            <a:lvl2pPr marL="628650" indent="-171450">
              <a:buFont typeface="Arial" pitchFamily="34" charset="0"/>
              <a:buChar char="•"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2pPr>
            <a:lvl3pPr marL="1168400" indent="-254000"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3pPr>
            <a:lvl4pPr marL="1614488" indent="-2428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4pPr>
            <a:lvl5pPr marL="2058988" indent="-230188">
              <a:buFont typeface="Arial" pitchFamily="34" charset="0"/>
              <a:buChar char="•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Georgia" pitchFamily="18" charset="0"/>
              </a:defRPr>
            </a:lvl5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899592" y="1203598"/>
            <a:ext cx="6264796" cy="70207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0" baseline="0">
                <a:solidFill>
                  <a:srgbClr val="59595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65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emf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IF_Logo_Farger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88467"/>
            <a:ext cx="1440000" cy="7352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NIF_Logo_Farger.eps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99592" y="4767263"/>
            <a:ext cx="1440160" cy="2096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3175992" cy="209615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/>
              <a:t>Norges idrettsforbund og olympiske og paralympiske komité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308304" y="4767263"/>
            <a:ext cx="1378496" cy="2096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0" y="4767263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>
            <a:off x="0" y="4976878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Bilde 9" descr="NIF_Logo_Farger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13" r:id="rId2"/>
    <p:sldLayoutId id="2147483912" r:id="rId3"/>
    <p:sldLayoutId id="2147483910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65" userDrawn="1">
          <p15:clr>
            <a:srgbClr val="F26B43"/>
          </p15:clr>
        </p15:guide>
        <p15:guide id="4" pos="567" userDrawn="1">
          <p15:clr>
            <a:srgbClr val="F26B43"/>
          </p15:clr>
        </p15:guide>
        <p15:guide id="5" pos="451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 descr="NIF_Logo_Farger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4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99592" y="4767263"/>
            <a:ext cx="1440160" cy="2096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916000" cy="209615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 dirty="0"/>
              <a:t>Norges idrettsforbund og olympiske og paralympiske komité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096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0" y="4767263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>
            <a:off x="0" y="4976878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 descr="NIF_Logo_Farger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9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23" r:id="rId2"/>
    <p:sldLayoutId id="2147483917" r:id="rId3"/>
    <p:sldLayoutId id="2147483924" r:id="rId4"/>
    <p:sldLayoutId id="2147483919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NIF_Logo_Farger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1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NIF_Logo_Farger.eps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04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NIFArkiv\NIF_Logoer\NIF_LOGO\PNG\nif_hovedlogo_original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50800"/>
            <a:ext cx="181451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41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9" r:id="rId7"/>
    <p:sldLayoutId id="2147483980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99592" y="4767263"/>
            <a:ext cx="1440160" cy="2096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916000" cy="209615"/>
          </a:xfrm>
          <a:prstGeom prst="rect">
            <a:avLst/>
          </a:prstGeom>
        </p:spPr>
        <p:txBody>
          <a:bodyPr/>
          <a:lstStyle>
            <a:lvl1pPr algn="ct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pPr>
              <a:defRPr/>
            </a:pPr>
            <a:r>
              <a:rPr lang="nb-NO" dirty="0"/>
              <a:t>Norges idrettsforbund og olympiske og paralympiske komité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0961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595959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fld id="{93FFF0B7-9FEE-4402-AA95-16F759CEF61D}" type="slidenum">
              <a:rPr lang="nb-NO" altLang="nb-NO" smtClean="0"/>
              <a:pPr/>
              <a:t>‹#›</a:t>
            </a:fld>
            <a:endParaRPr lang="nb-NO" altLang="nb-NO"/>
          </a:p>
        </p:txBody>
      </p:sp>
      <p:cxnSp>
        <p:nvCxnSpPr>
          <p:cNvPr id="7" name="Rett linje 6"/>
          <p:cNvCxnSpPr/>
          <p:nvPr userDrawn="1"/>
        </p:nvCxnSpPr>
        <p:spPr>
          <a:xfrm>
            <a:off x="0" y="4767263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tt linje 7"/>
          <p:cNvCxnSpPr/>
          <p:nvPr userDrawn="1"/>
        </p:nvCxnSpPr>
        <p:spPr>
          <a:xfrm>
            <a:off x="0" y="4976878"/>
            <a:ext cx="9143488" cy="0"/>
          </a:xfrm>
          <a:prstGeom prst="line">
            <a:avLst/>
          </a:prstGeom>
          <a:ln w="12700">
            <a:solidFill>
              <a:srgbClr val="59595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Bilde 8" descr="NIF_Logo_Farger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56" y="432000"/>
            <a:ext cx="1260000" cy="64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7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F26B43"/>
          </p15:clr>
        </p15:guide>
        <p15:guide id="2" pos="2880">
          <p15:clr>
            <a:srgbClr val="F26B43"/>
          </p15:clr>
        </p15:guide>
        <p15:guide id="3" pos="5465">
          <p15:clr>
            <a:srgbClr val="F26B43"/>
          </p15:clr>
        </p15:guide>
        <p15:guide id="4" pos="567">
          <p15:clr>
            <a:srgbClr val="F26B43"/>
          </p15:clr>
        </p15:guide>
        <p15:guide id="5" pos="4513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NIFArkiv\NIF_Logoer\NIF_LOGO\PNG\nif_hovedlogo_original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9" y="50800"/>
            <a:ext cx="181451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348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tt linje 4"/>
          <p:cNvCxnSpPr/>
          <p:nvPr/>
        </p:nvCxnSpPr>
        <p:spPr>
          <a:xfrm>
            <a:off x="900113" y="2446387"/>
            <a:ext cx="4680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tt linje 5"/>
          <p:cNvCxnSpPr/>
          <p:nvPr/>
        </p:nvCxnSpPr>
        <p:spPr>
          <a:xfrm>
            <a:off x="900113" y="2859782"/>
            <a:ext cx="4680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tt linje 6"/>
          <p:cNvCxnSpPr/>
          <p:nvPr/>
        </p:nvCxnSpPr>
        <p:spPr>
          <a:xfrm>
            <a:off x="900113" y="3291830"/>
            <a:ext cx="4680000" cy="0"/>
          </a:xfrm>
          <a:prstGeom prst="line">
            <a:avLst/>
          </a:prstGeom>
          <a:ln w="12700">
            <a:solidFill>
              <a:srgbClr val="57585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lassholder for tekst 1"/>
          <p:cNvSpPr>
            <a:spLocks noGrp="1"/>
          </p:cNvSpPr>
          <p:nvPr>
            <p:ph type="body" sz="quarter" idx="12"/>
          </p:nvPr>
        </p:nvSpPr>
        <p:spPr>
          <a:xfrm>
            <a:off x="827584" y="2102372"/>
            <a:ext cx="5040559" cy="378042"/>
          </a:xfrm>
        </p:spPr>
        <p:txBody>
          <a:bodyPr/>
          <a:lstStyle/>
          <a:p>
            <a:r>
              <a:rPr lang="nn-NO" sz="2000" b="1" dirty="0"/>
              <a:t>Korleis kan idretten og kommunen </a:t>
            </a:r>
          </a:p>
        </p:txBody>
      </p:sp>
      <p:sp>
        <p:nvSpPr>
          <p:cNvPr id="11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27584" y="3347378"/>
            <a:ext cx="5256014" cy="378042"/>
          </a:xfrm>
        </p:spPr>
        <p:txBody>
          <a:bodyPr/>
          <a:lstStyle/>
          <a:p>
            <a:r>
              <a:rPr lang="nb-NO" sz="1400" dirty="0"/>
              <a:t>Fagdag om muslimhets og antisemittisme i Trøndelag</a:t>
            </a:r>
          </a:p>
          <a:p>
            <a:r>
              <a:rPr lang="nb-NO" sz="1400" dirty="0"/>
              <a:t>Falstadsenteret, Levanger, </a:t>
            </a:r>
            <a:r>
              <a:rPr lang="nb-NO" sz="1400" dirty="0" err="1"/>
              <a:t>tysdag</a:t>
            </a:r>
            <a:r>
              <a:rPr lang="nb-NO" sz="1400" dirty="0"/>
              <a:t> 25. oktober 2022</a:t>
            </a:r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CD47E899-FEEB-4071-919B-92B33603DC89}"/>
              </a:ext>
            </a:extLst>
          </p:cNvPr>
          <p:cNvSpPr txBox="1">
            <a:spLocks/>
          </p:cNvSpPr>
          <p:nvPr/>
        </p:nvSpPr>
        <p:spPr bwMode="auto">
          <a:xfrm>
            <a:off x="827584" y="4245410"/>
            <a:ext cx="5562600" cy="762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9718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4290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886200" indent="-228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defRPr/>
            </a:pPr>
            <a:r>
              <a:rPr lang="nb-NO" altLang="nb-NO" dirty="0">
                <a:solidFill>
                  <a:srgbClr val="595959"/>
                </a:solidFill>
                <a:latin typeface="Georgia" panose="02040502050405020303" pitchFamily="18" charset="0"/>
              </a:rPr>
              <a:t>Håvard B. Øvregård</a:t>
            </a:r>
          </a:p>
          <a:p>
            <a:pPr>
              <a:spcBef>
                <a:spcPct val="0"/>
              </a:spcBef>
              <a:defRPr/>
            </a:pPr>
            <a:r>
              <a:rPr lang="nb-NO" altLang="nb-NO" dirty="0" err="1">
                <a:solidFill>
                  <a:srgbClr val="595959"/>
                </a:solidFill>
                <a:latin typeface="Georgia" panose="02040502050405020303" pitchFamily="18" charset="0"/>
              </a:rPr>
              <a:t>Seniorrådgjevar</a:t>
            </a:r>
            <a:r>
              <a:rPr lang="nb-NO" altLang="nb-NO" dirty="0">
                <a:solidFill>
                  <a:srgbClr val="595959"/>
                </a:solidFill>
                <a:latin typeface="Georgia" panose="02040502050405020303" pitchFamily="18" charset="0"/>
              </a:rPr>
              <a:t>,</a:t>
            </a:r>
          </a:p>
          <a:p>
            <a:pPr>
              <a:spcBef>
                <a:spcPct val="0"/>
              </a:spcBef>
              <a:defRPr/>
            </a:pPr>
            <a:r>
              <a:rPr lang="nb-NO" altLang="nb-NO" dirty="0">
                <a:solidFill>
                  <a:srgbClr val="595959"/>
                </a:solidFill>
                <a:latin typeface="Georgia" panose="02040502050405020303" pitchFamily="18" charset="0"/>
              </a:rPr>
              <a:t>Norges idrettsforbund og olympiske og paralympiske komité</a:t>
            </a:r>
          </a:p>
        </p:txBody>
      </p:sp>
      <p:sp>
        <p:nvSpPr>
          <p:cNvPr id="9" name="Plassholder for tekst 1">
            <a:extLst>
              <a:ext uri="{FF2B5EF4-FFF2-40B4-BE49-F238E27FC236}">
                <a16:creationId xmlns:a16="http://schemas.microsoft.com/office/drawing/2014/main" id="{DBF5DE78-FF85-453A-A5F7-6CFF3D229CD5}"/>
              </a:ext>
            </a:extLst>
          </p:cNvPr>
          <p:cNvSpPr txBox="1">
            <a:spLocks/>
          </p:cNvSpPr>
          <p:nvPr/>
        </p:nvSpPr>
        <p:spPr>
          <a:xfrm>
            <a:off x="899852" y="2452980"/>
            <a:ext cx="5904396" cy="378042"/>
          </a:xfrm>
          <a:prstGeom prst="rect">
            <a:avLst/>
          </a:prstGeom>
        </p:spPr>
        <p:txBody>
          <a:bodyPr anchor="ctr" anchorCtr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n-NO" b="1" dirty="0"/>
              <a:t>jobbe saman for mangfald og mot rasisme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tel 1">
            <a:extLst>
              <a:ext uri="{FF2B5EF4-FFF2-40B4-BE49-F238E27FC236}">
                <a16:creationId xmlns:a16="http://schemas.microsoft.com/office/drawing/2014/main" id="{DA93375C-A41D-47B6-81BD-EA5E93BE284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95536" y="326826"/>
            <a:ext cx="6480720" cy="14358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n-NO" altLang="nb-NO" sz="405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Idretten Skal! 2019-2023</a:t>
            </a:r>
          </a:p>
        </p:txBody>
      </p:sp>
      <p:sp>
        <p:nvSpPr>
          <p:cNvPr id="12291" name="Plassholder for innhold 2">
            <a:extLst>
              <a:ext uri="{FF2B5EF4-FFF2-40B4-BE49-F238E27FC236}">
                <a16:creationId xmlns:a16="http://schemas.microsoft.com/office/drawing/2014/main" id="{AB99769C-5747-48A9-8537-265FC7845B5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51520" y="1232705"/>
            <a:ext cx="8424935" cy="16699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nn-NO" altLang="nb-NO" sz="30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n-NO" altLang="nb-NO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«Idretten skal på alle </a:t>
            </a:r>
            <a:r>
              <a:rPr lang="nn-NO" altLang="nb-NO" sz="36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nivåer</a:t>
            </a:r>
            <a:r>
              <a:rPr lang="nn-NO" altLang="nb-NO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 praktisere </a:t>
            </a:r>
            <a:r>
              <a:rPr lang="nn-NO" altLang="nb-NO" sz="36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nulltoleranse for </a:t>
            </a:r>
            <a:r>
              <a:rPr lang="nn-NO" altLang="nb-NO" sz="3600" b="1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enhver</a:t>
            </a:r>
            <a:r>
              <a:rPr lang="nn-NO" altLang="nb-NO" sz="360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form for diskriminering og trakassering</a:t>
            </a:r>
            <a:r>
              <a:rPr lang="nn-NO" altLang="nb-NO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</a:p>
        </p:txBody>
      </p:sp>
      <p:pic>
        <p:nvPicPr>
          <p:cNvPr id="12292" name="Bilde 2" descr="Et bilde som inneholder sitter, hvit, liten, rød&#10;&#10;Automatisk generert beskrivelse">
            <a:extLst>
              <a:ext uri="{FF2B5EF4-FFF2-40B4-BE49-F238E27FC236}">
                <a16:creationId xmlns:a16="http://schemas.microsoft.com/office/drawing/2014/main" id="{57197014-1B25-4231-B05A-F6E7D588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15634"/>
            <a:ext cx="3491880" cy="212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572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tel 1">
            <a:extLst>
              <a:ext uri="{FF2B5EF4-FFF2-40B4-BE49-F238E27FC236}">
                <a16:creationId xmlns:a16="http://schemas.microsoft.com/office/drawing/2014/main" id="{5FA3E910-D4C0-4BC9-942E-4EC13FFD764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n-NO" altLang="nb-NO" sz="5000" noProof="0" dirty="0">
                <a:latin typeface="Arial" panose="020B0604020202020204" pitchFamily="34" charset="0"/>
                <a:cs typeface="Arial" panose="020B0604020202020204" pitchFamily="34" charset="0"/>
              </a:rPr>
              <a:t>Nulltoleranse</a:t>
            </a:r>
            <a:br>
              <a:rPr lang="nn-NO" altLang="nb-NO" sz="50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n-NO" altLang="nb-NO" sz="5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A68079F3-8552-4EC3-A4BF-98CE2E4BE80D}"/>
              </a:ext>
            </a:extLst>
          </p:cNvPr>
          <p:cNvSpPr txBox="1">
            <a:spLocks/>
          </p:cNvSpPr>
          <p:nvPr/>
        </p:nvSpPr>
        <p:spPr bwMode="auto">
          <a:xfrm>
            <a:off x="1669256" y="1600200"/>
            <a:ext cx="53149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b-NO" altLang="nb-NO" sz="3300"/>
              <a:t>=</a:t>
            </a:r>
            <a:br>
              <a:rPr lang="nb-NO" altLang="nb-NO" sz="3300"/>
            </a:br>
            <a:endParaRPr lang="nb-NO" altLang="nb-NO" sz="3300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3ECB1874-BB60-457D-AA2F-991EB427FF87}"/>
              </a:ext>
            </a:extLst>
          </p:cNvPr>
          <p:cNvSpPr txBox="1">
            <a:spLocks/>
          </p:cNvSpPr>
          <p:nvPr/>
        </p:nvSpPr>
        <p:spPr bwMode="auto">
          <a:xfrm>
            <a:off x="611560" y="2457450"/>
            <a:ext cx="7560840" cy="1050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b-NO" altLang="nb-NO" sz="4400" dirty="0">
                <a:latin typeface="Arial" panose="020B0604020202020204" pitchFamily="34" charset="0"/>
              </a:rPr>
              <a:t>Det skal alltid ha </a:t>
            </a:r>
            <a:r>
              <a:rPr lang="nb-NO" altLang="nb-NO" sz="4400" dirty="0" err="1">
                <a:latin typeface="Arial" panose="020B0604020202020204" pitchFamily="34" charset="0"/>
              </a:rPr>
              <a:t>ein</a:t>
            </a:r>
            <a:r>
              <a:rPr lang="nb-NO" altLang="nb-NO" sz="4400" dirty="0">
                <a:latin typeface="Arial" panose="020B0604020202020204" pitchFamily="34" charset="0"/>
              </a:rPr>
              <a:t> reaksjon</a:t>
            </a:r>
          </a:p>
        </p:txBody>
      </p:sp>
    </p:spTree>
    <p:extLst>
      <p:ext uri="{BB962C8B-B14F-4D97-AF65-F5344CB8AC3E}">
        <p14:creationId xmlns:p14="http://schemas.microsoft.com/office/powerpoint/2010/main" val="372867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lassholder for lysbildenummer 3">
            <a:extLst>
              <a:ext uri="{FF2B5EF4-FFF2-40B4-BE49-F238E27FC236}">
                <a16:creationId xmlns:a16="http://schemas.microsoft.com/office/drawing/2014/main" id="{F47B63D9-A42D-40FF-A8E8-9B997109E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F6DE731-0D6E-4E0F-A447-81D82FFE9B38}" type="slidenum">
              <a:rPr lang="nb-NO" altLang="nb-NO" smtClean="0"/>
              <a:pPr/>
              <a:t>12</a:t>
            </a:fld>
            <a:endParaRPr lang="nb-NO" altLang="nb-NO"/>
          </a:p>
        </p:txBody>
      </p:sp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656BB087-73DA-4B8C-A4F3-20A68302F3EB}"/>
              </a:ext>
            </a:extLst>
          </p:cNvPr>
          <p:cNvGraphicFramePr>
            <a:graphicFrameLocks/>
          </p:cNvGraphicFramePr>
          <p:nvPr/>
        </p:nvGraphicFramePr>
        <p:xfrm>
          <a:off x="3345296" y="331320"/>
          <a:ext cx="3963007" cy="4256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tel 1">
            <a:extLst>
              <a:ext uri="{FF2B5EF4-FFF2-40B4-BE49-F238E27FC236}">
                <a16:creationId xmlns:a16="http://schemas.microsoft.com/office/drawing/2014/main" id="{A218A41D-2B5C-41E0-AF12-59899E071A60}"/>
              </a:ext>
            </a:extLst>
          </p:cNvPr>
          <p:cNvSpPr txBox="1">
            <a:spLocks/>
          </p:cNvSpPr>
          <p:nvPr/>
        </p:nvSpPr>
        <p:spPr bwMode="auto">
          <a:xfrm>
            <a:off x="251520" y="1339453"/>
            <a:ext cx="3784699" cy="1660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n-NO" altLang="nb-NO" sz="3300" dirty="0">
                <a:solidFill>
                  <a:schemeClr val="tx2"/>
                </a:solidFill>
                <a:latin typeface="Arial" panose="020B0604020202020204" pitchFamily="34" charset="0"/>
              </a:rPr>
              <a:t>”Eg meinte</a:t>
            </a:r>
          </a:p>
          <a:p>
            <a:pPr algn="ctr" eaLnBrk="1" hangingPunct="1"/>
            <a:r>
              <a:rPr lang="nn-NO" altLang="nb-NO" sz="3300" dirty="0">
                <a:solidFill>
                  <a:schemeClr val="tx2"/>
                </a:solidFill>
                <a:latin typeface="Arial" panose="020B0604020202020204" pitchFamily="34" charset="0"/>
              </a:rPr>
              <a:t> ikkje noko </a:t>
            </a:r>
          </a:p>
          <a:p>
            <a:pPr algn="ctr" eaLnBrk="1" hangingPunct="1"/>
            <a:r>
              <a:rPr lang="nn-NO" altLang="nb-NO" sz="3300" dirty="0">
                <a:solidFill>
                  <a:schemeClr val="tx2"/>
                </a:solidFill>
                <a:latin typeface="Arial" panose="020B0604020202020204" pitchFamily="34" charset="0"/>
              </a:rPr>
              <a:t>med det”</a:t>
            </a:r>
          </a:p>
        </p:txBody>
      </p:sp>
    </p:spTree>
    <p:extLst>
      <p:ext uri="{BB962C8B-B14F-4D97-AF65-F5344CB8AC3E}">
        <p14:creationId xmlns:p14="http://schemas.microsoft.com/office/powerpoint/2010/main" val="217462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Plassholder for lysbildenummer 3">
            <a:extLst>
              <a:ext uri="{FF2B5EF4-FFF2-40B4-BE49-F238E27FC236}">
                <a16:creationId xmlns:a16="http://schemas.microsoft.com/office/drawing/2014/main" id="{F47B63D9-A42D-40FF-A8E8-9B997109E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5F6DE731-0D6E-4E0F-A447-81D82FFE9B38}" type="slidenum">
              <a:rPr lang="nb-NO" altLang="nb-NO" smtClean="0"/>
              <a:pPr/>
              <a:t>13</a:t>
            </a:fld>
            <a:endParaRPr lang="nb-NO" altLang="nb-NO"/>
          </a:p>
        </p:txBody>
      </p:sp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656BB087-73DA-4B8C-A4F3-20A68302F3EB}"/>
              </a:ext>
            </a:extLst>
          </p:cNvPr>
          <p:cNvGraphicFramePr>
            <a:graphicFrameLocks/>
          </p:cNvGraphicFramePr>
          <p:nvPr/>
        </p:nvGraphicFramePr>
        <p:xfrm>
          <a:off x="3345296" y="331320"/>
          <a:ext cx="3963007" cy="4256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tel 1">
            <a:extLst>
              <a:ext uri="{FF2B5EF4-FFF2-40B4-BE49-F238E27FC236}">
                <a16:creationId xmlns:a16="http://schemas.microsoft.com/office/drawing/2014/main" id="{A218A41D-2B5C-41E0-AF12-59899E071A60}"/>
              </a:ext>
            </a:extLst>
          </p:cNvPr>
          <p:cNvSpPr txBox="1">
            <a:spLocks/>
          </p:cNvSpPr>
          <p:nvPr/>
        </p:nvSpPr>
        <p:spPr bwMode="auto">
          <a:xfrm>
            <a:off x="251520" y="947490"/>
            <a:ext cx="3784699" cy="324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n-NO" altLang="nb-NO" sz="3200" dirty="0">
                <a:solidFill>
                  <a:schemeClr val="tx2"/>
                </a:solidFill>
                <a:latin typeface="Arial" panose="020B0604020202020204" pitchFamily="34" charset="0"/>
              </a:rPr>
              <a:t>”Det som definerer deg er ikkje din intensjon, men konsekvensen av dine handlingar”</a:t>
            </a:r>
          </a:p>
        </p:txBody>
      </p:sp>
    </p:spTree>
    <p:extLst>
      <p:ext uri="{BB962C8B-B14F-4D97-AF65-F5344CB8AC3E}">
        <p14:creationId xmlns:p14="http://schemas.microsoft.com/office/powerpoint/2010/main" val="22746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tel 1">
            <a:extLst>
              <a:ext uri="{FF2B5EF4-FFF2-40B4-BE49-F238E27FC236}">
                <a16:creationId xmlns:a16="http://schemas.microsoft.com/office/drawing/2014/main" id="{054FA973-1DC5-4187-A2A6-0FA9B58D53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95536" y="339502"/>
            <a:ext cx="4968552" cy="16740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nn-NO" altLang="nb-NO" sz="5400" noProof="0" dirty="0">
                <a:latin typeface="Arial" panose="020B0604020202020204" pitchFamily="34" charset="0"/>
                <a:cs typeface="Arial" panose="020B0604020202020204" pitchFamily="34" charset="0"/>
              </a:rPr>
              <a:t>Idretten speglar samfunnet			</a:t>
            </a:r>
          </a:p>
        </p:txBody>
      </p:sp>
      <p:sp>
        <p:nvSpPr>
          <p:cNvPr id="125955" name="Plassholder for lysbildenummer 3">
            <a:extLst>
              <a:ext uri="{FF2B5EF4-FFF2-40B4-BE49-F238E27FC236}">
                <a16:creationId xmlns:a16="http://schemas.microsoft.com/office/drawing/2014/main" id="{689EB2BB-B34A-43C9-9200-E78624F1B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083440A-5C62-406F-B9A9-85246F304AD4}" type="slidenum">
              <a:rPr lang="nb-NO" altLang="nb-NO"/>
              <a:pPr/>
              <a:t>14</a:t>
            </a:fld>
            <a:endParaRPr lang="nb-NO" altLang="nb-NO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7DF04A3C-56E6-414E-9FAE-3BC0397AC248}"/>
              </a:ext>
            </a:extLst>
          </p:cNvPr>
          <p:cNvSpPr txBox="1">
            <a:spLocks/>
          </p:cNvSpPr>
          <p:nvPr/>
        </p:nvSpPr>
        <p:spPr bwMode="auto">
          <a:xfrm>
            <a:off x="4499992" y="1985516"/>
            <a:ext cx="3744416" cy="167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nn-NO" altLang="nb-NO" sz="5400" dirty="0">
                <a:latin typeface="Arial" panose="020B0604020202020204" pitchFamily="34" charset="0"/>
              </a:rPr>
              <a:t>på godt </a:t>
            </a:r>
          </a:p>
          <a:p>
            <a:pPr eaLnBrk="1" hangingPunct="1"/>
            <a:r>
              <a:rPr lang="nn-NO" altLang="nb-NO" sz="5400" dirty="0">
                <a:latin typeface="Arial" panose="020B0604020202020204" pitchFamily="34" charset="0"/>
              </a:rPr>
              <a:t>og </a:t>
            </a:r>
            <a:r>
              <a:rPr lang="nn-NO" altLang="nb-NO" sz="5400" b="1" dirty="0">
                <a:latin typeface="Arial" panose="020B0604020202020204" pitchFamily="34" charset="0"/>
              </a:rPr>
              <a:t>vondt</a:t>
            </a:r>
            <a:r>
              <a:rPr lang="nn-NO" altLang="nb-NO" sz="5400" dirty="0">
                <a:latin typeface="Arial" panose="020B0604020202020204" pitchFamily="34" charset="0"/>
              </a:rPr>
              <a:t>…			</a:t>
            </a:r>
          </a:p>
        </p:txBody>
      </p:sp>
    </p:spTree>
    <p:extLst>
      <p:ext uri="{BB962C8B-B14F-4D97-AF65-F5344CB8AC3E}">
        <p14:creationId xmlns:p14="http://schemas.microsoft.com/office/powerpoint/2010/main" val="337319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Bilde 1">
            <a:extLst>
              <a:ext uri="{FF2B5EF4-FFF2-40B4-BE49-F238E27FC236}">
                <a16:creationId xmlns:a16="http://schemas.microsoft.com/office/drawing/2014/main" id="{BEB468E7-891B-457A-B3C9-2E7764AB0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1155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Plassholder for innhold 2">
            <a:extLst>
              <a:ext uri="{FF2B5EF4-FFF2-40B4-BE49-F238E27FC236}">
                <a16:creationId xmlns:a16="http://schemas.microsoft.com/office/drawing/2014/main" id="{8F2AFC5F-392F-4A4A-B3E1-F5F0C3A6BD5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170804" y="1131590"/>
            <a:ext cx="2982516" cy="18371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n-NO" altLang="nb-NO" sz="2200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Enten </a:t>
            </a:r>
            <a:r>
              <a:rPr lang="nn-NO" altLang="nb-NO" sz="2200" b="1" i="1" u="sng" noProof="0" dirty="0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nn-NO" altLang="nb-NO" sz="2200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 det skjedd,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n-NO" altLang="nb-NO" sz="2200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eller så skjer det </a:t>
            </a:r>
            <a:r>
              <a:rPr lang="nn-NO" altLang="nb-NO" sz="2200" b="1" i="1" u="sng" noProof="0" dirty="0">
                <a:latin typeface="Arial" panose="020B0604020202020204" pitchFamily="34" charset="0"/>
                <a:cs typeface="Arial" panose="020B0604020202020204" pitchFamily="34" charset="0"/>
              </a:rPr>
              <a:t>no,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n-NO" altLang="nb-NO" sz="2200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eller så </a:t>
            </a:r>
            <a:r>
              <a:rPr lang="nn-NO" altLang="nb-NO" sz="2200" b="1" i="1" u="sng" noProof="0" dirty="0">
                <a:latin typeface="Arial" panose="020B0604020202020204" pitchFamily="34" charset="0"/>
                <a:cs typeface="Arial" panose="020B0604020202020204" pitchFamily="34" charset="0"/>
              </a:rPr>
              <a:t>vil</a:t>
            </a:r>
            <a:r>
              <a:rPr lang="nn-NO" altLang="nb-NO" sz="2200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 det skje</a:t>
            </a:r>
          </a:p>
          <a:p>
            <a:pPr algn="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n-NO" altLang="nb-NO" sz="2200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… i ditt idrettslag</a:t>
            </a:r>
            <a:endParaRPr lang="nn-NO" altLang="nb-NO" sz="2550" b="1" i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nn-NO" altLang="nb-NO" sz="1400" b="1" i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nn-NO" altLang="nb-NO" sz="1400" b="1" i="1" noProof="0" dirty="0">
                <a:latin typeface="Arial" panose="020B0604020202020204" pitchFamily="34" charset="0"/>
                <a:cs typeface="Arial" panose="020B0604020202020204" pitchFamily="34" charset="0"/>
              </a:rPr>
              <a:t>VG, 11. februar 2018</a:t>
            </a:r>
          </a:p>
        </p:txBody>
      </p:sp>
    </p:spTree>
    <p:extLst>
      <p:ext uri="{BB962C8B-B14F-4D97-AF65-F5344CB8AC3E}">
        <p14:creationId xmlns:p14="http://schemas.microsoft.com/office/powerpoint/2010/main" val="1945349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ssholder for innhold 2">
            <a:extLst>
              <a:ext uri="{FF2B5EF4-FFF2-40B4-BE49-F238E27FC236}">
                <a16:creationId xmlns:a16="http://schemas.microsoft.com/office/drawing/2014/main" id="{24924EAA-3F53-40BA-91A6-2D75E87A03D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619672" y="1347614"/>
            <a:ext cx="4800600" cy="325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nn-NO" altLang="nb-NO" sz="6000" b="1" i="1" dirty="0">
                <a:latin typeface="Arial" panose="020B0604020202020204" pitchFamily="34" charset="0"/>
                <a:cs typeface="Arial" panose="020B0604020202020204" pitchFamily="34" charset="0"/>
              </a:rPr>
              <a:t>Du kan ikkje vere nøytral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tel 1">
            <a:extLst>
              <a:ext uri="{FF2B5EF4-FFF2-40B4-BE49-F238E27FC236}">
                <a16:creationId xmlns:a16="http://schemas.microsoft.com/office/drawing/2014/main" id="{7AC099D8-1960-4B22-8728-C11E7C85BD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3568" y="400050"/>
            <a:ext cx="6426845" cy="800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nn-NO" altLang="nb-NO" sz="4000" noProof="0" dirty="0">
                <a:solidFill>
                  <a:srgbClr val="FF0000"/>
                </a:solidFill>
              </a:rPr>
              <a:t>Handtering og førebygging</a:t>
            </a:r>
            <a:endParaRPr lang="nn-NO" altLang="nb-NO" sz="4000" noProof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3" name="Plassholder for innhold 2">
            <a:extLst>
              <a:ext uri="{FF2B5EF4-FFF2-40B4-BE49-F238E27FC236}">
                <a16:creationId xmlns:a16="http://schemas.microsoft.com/office/drawing/2014/main" id="{E0FE9DFD-F002-4A83-B4BE-6B6DABF6965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55576" y="1275160"/>
            <a:ext cx="7560840" cy="34111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nn-NO" altLang="nb-NO" sz="2400" u="sng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Handtering</a:t>
            </a:r>
          </a:p>
          <a:p>
            <a:r>
              <a:rPr lang="nn-NO" altLang="nb-NO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Leiarar og trenarar må vere trygge nok til å ta meldingar/saker på alvor og handsame desse raskt og forsvarleg</a:t>
            </a:r>
          </a:p>
          <a:p>
            <a:pPr marL="0" indent="0">
              <a:buNone/>
            </a:pPr>
            <a:endParaRPr lang="nn-NO" altLang="nb-NO" sz="2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n-NO" altLang="nb-NO" sz="2400" u="sng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Førebygging</a:t>
            </a:r>
          </a:p>
          <a:p>
            <a:r>
              <a:rPr lang="nn-NO" altLang="nb-NO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Leiarar og trenarar må vere trygge nok til å snakke om temaet med kvarandre og utøvarane</a:t>
            </a:r>
          </a:p>
        </p:txBody>
      </p:sp>
    </p:spTree>
    <p:extLst>
      <p:ext uri="{BB962C8B-B14F-4D97-AF65-F5344CB8AC3E}">
        <p14:creationId xmlns:p14="http://schemas.microsoft.com/office/powerpoint/2010/main" val="15686176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tel 1">
            <a:extLst>
              <a:ext uri="{FF2B5EF4-FFF2-40B4-BE49-F238E27FC236}">
                <a16:creationId xmlns:a16="http://schemas.microsoft.com/office/drawing/2014/main" id="{170F9728-1066-4630-96EF-5B21E68426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57350" y="1553766"/>
            <a:ext cx="5314950" cy="20359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n-NO" altLang="nb-NO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  <p:sp>
        <p:nvSpPr>
          <p:cNvPr id="62467" name="Plassholder for lysbildenummer 3">
            <a:extLst>
              <a:ext uri="{FF2B5EF4-FFF2-40B4-BE49-F238E27FC236}">
                <a16:creationId xmlns:a16="http://schemas.microsoft.com/office/drawing/2014/main" id="{DB270D34-DCAD-4633-BAF4-DE97BEDE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A8E308-D135-40BD-890A-E0370AFAB72A}" type="slidenum">
              <a:rPr kumimoji="0" lang="nb-NO" alt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nb-NO" alt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5A808EC-0DD7-4CD4-93C7-28B9501FA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203598"/>
            <a:ext cx="4103688" cy="702078"/>
          </a:xfrm>
        </p:spPr>
        <p:txBody>
          <a:bodyPr>
            <a:normAutofit/>
          </a:bodyPr>
          <a:lstStyle/>
          <a:p>
            <a:r>
              <a:rPr lang="nb-NO" dirty="0"/>
              <a:t>Fredag 5. juni 2020</a:t>
            </a:r>
          </a:p>
        </p:txBody>
      </p:sp>
      <p:pic>
        <p:nvPicPr>
          <p:cNvPr id="8" name="Plassholder for innhold 7" descr="Et bilde som inneholder bygning, bilvei, gruppe, stor&#10;&#10;Automatisk generert beskrivelse">
            <a:extLst>
              <a:ext uri="{FF2B5EF4-FFF2-40B4-BE49-F238E27FC236}">
                <a16:creationId xmlns:a16="http://schemas.microsoft.com/office/drawing/2014/main" id="{ED46CFAC-00ED-4E8C-9EE5-0B28A0C9D8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998153"/>
            <a:ext cx="4355976" cy="3147193"/>
          </a:xfrm>
          <a:prstGeom prst="rect">
            <a:avLst/>
          </a:prstGeom>
          <a:noFill/>
        </p:spPr>
      </p:pic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198B8DC-9B04-487A-AF43-EC37A9D2E20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0" y="1905676"/>
            <a:ext cx="4103688" cy="297033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15.000 i demonstrasjon i Oslo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Største antirasistiske demonstrasjon </a:t>
            </a:r>
            <a:r>
              <a:rPr lang="nb-NO" dirty="0" err="1"/>
              <a:t>sidan</a:t>
            </a:r>
            <a:r>
              <a:rPr lang="nb-NO" dirty="0"/>
              <a:t> drapet på Benjamin Hermansen i Oslo i 2001</a:t>
            </a:r>
          </a:p>
        </p:txBody>
      </p:sp>
    </p:spTree>
    <p:extLst>
      <p:ext uri="{BB962C8B-B14F-4D97-AF65-F5344CB8AC3E}">
        <p14:creationId xmlns:p14="http://schemas.microsoft.com/office/powerpoint/2010/main" val="878936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tel 1">
            <a:extLst>
              <a:ext uri="{FF2B5EF4-FFF2-40B4-BE49-F238E27FC236}">
                <a16:creationId xmlns:a16="http://schemas.microsoft.com/office/drawing/2014/main" id="{81761ECA-A62A-45D5-BEB9-BDBE2A59CB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27584" y="555526"/>
            <a:ext cx="5314950" cy="865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nb-NO" altLang="nb-NO" dirty="0">
                <a:solidFill>
                  <a:srgbClr val="EE41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Idrettens visjon:</a:t>
            </a:r>
            <a:br>
              <a:rPr lang="nb-NO" altLang="nb-NO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alt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81E72CEB-E8F7-4DDC-9B1E-A9B1255F5B55}"/>
              </a:ext>
            </a:extLst>
          </p:cNvPr>
          <p:cNvSpPr txBox="1">
            <a:spLocks/>
          </p:cNvSpPr>
          <p:nvPr/>
        </p:nvSpPr>
        <p:spPr>
          <a:xfrm>
            <a:off x="1407629" y="1635646"/>
            <a:ext cx="6328742" cy="26574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0" b="1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cs typeface="Arial" panose="020B0604020202020204" pitchFamily="34" charset="0"/>
              </a:rPr>
              <a:t>Idrettsglede for alle</a:t>
            </a:r>
            <a:br>
              <a:rPr kumimoji="0" lang="nb-NO" sz="3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</a:br>
            <a:endParaRPr kumimoji="0" lang="nb-NO" sz="33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3116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5A808EC-0DD7-4CD4-93C7-28B9501FA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203598"/>
            <a:ext cx="4103688" cy="702078"/>
          </a:xfrm>
        </p:spPr>
        <p:txBody>
          <a:bodyPr>
            <a:normAutofit/>
          </a:bodyPr>
          <a:lstStyle/>
          <a:p>
            <a:r>
              <a:rPr lang="nb-NO" dirty="0"/>
              <a:t>Fredag 5. juni 2020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1198B8DC-9B04-487A-AF43-EC37A9D2E20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0" y="1905676"/>
            <a:ext cx="4103688" cy="297033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err="1"/>
              <a:t>Leiarmøte</a:t>
            </a:r>
            <a:r>
              <a:rPr lang="nb-NO" dirty="0"/>
              <a:t> i NIF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Resolusjon om rasisme i idretten</a:t>
            </a: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B52D740C-7F27-4410-8A8F-33C1766C9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189"/>
            <a:ext cx="4420597" cy="398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20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E7258BC-58C0-44A7-8AF8-77AEE349A65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99593" y="1951966"/>
            <a:ext cx="7891482" cy="1323439"/>
          </a:xfrm>
        </p:spPr>
        <p:txBody>
          <a:bodyPr>
            <a:noAutofit/>
          </a:bodyPr>
          <a:lstStyle/>
          <a:p>
            <a:endParaRPr lang="nb-NO" dirty="0"/>
          </a:p>
          <a:p>
            <a:r>
              <a:rPr lang="nb-NO" dirty="0"/>
              <a:t>Ledermøtet forventer at alle organisasjonsledd følger opp idrettens vedtak om nulltoleranse for rasisme og diskriminering, og jobber aktivt for at idrettslagenes medlemmer og ansvarspersoner gjenspeiler mangfoldet i lokalsamfunnet.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1B82114A-786D-48A3-A7D8-F452088D8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452582"/>
            <a:ext cx="7009166" cy="1398815"/>
          </a:xfrm>
        </p:spPr>
        <p:txBody>
          <a:bodyPr/>
          <a:lstStyle/>
          <a:p>
            <a:r>
              <a:rPr lang="nb-NO" b="1" dirty="0"/>
              <a:t>Ledermøtet i NIF, 5. juni:</a:t>
            </a:r>
            <a:br>
              <a:rPr lang="nb-NO" b="1" dirty="0"/>
            </a:br>
            <a:br>
              <a:rPr lang="nb-NO" b="1" dirty="0"/>
            </a:br>
            <a:r>
              <a:rPr lang="nb-NO" b="1" dirty="0"/>
              <a:t>Idretten erkjenner at rasisme og diskriminering skjer i det norske samfunnet og i norsk idrett.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23103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 descr="Et bilde som inneholder mann, person, utendørs, gress&#10;&#10;Automatisk generert beskrivelse">
            <a:extLst>
              <a:ext uri="{FF2B5EF4-FFF2-40B4-BE49-F238E27FC236}">
                <a16:creationId xmlns:a16="http://schemas.microsoft.com/office/drawing/2014/main" id="{D58A48DA-B6B6-4AA1-A739-F0FED6FA7B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0462"/>
            <a:ext cx="3840279" cy="3303038"/>
          </a:xfrm>
          <a:prstGeom prst="rect">
            <a:avLst/>
          </a:prstGeom>
        </p:spPr>
      </p:pic>
      <p:pic>
        <p:nvPicPr>
          <p:cNvPr id="11" name="Bilde 10" descr="Et bilde som inneholder person, innendørs, mann, foran&#10;&#10;Automatisk generert beskrivelse">
            <a:extLst>
              <a:ext uri="{FF2B5EF4-FFF2-40B4-BE49-F238E27FC236}">
                <a16:creationId xmlns:a16="http://schemas.microsoft.com/office/drawing/2014/main" id="{DB08A757-DC19-4BD9-BF8F-A1D400E47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71" y="813"/>
            <a:ext cx="4193980" cy="2570937"/>
          </a:xfrm>
          <a:prstGeom prst="rect">
            <a:avLst/>
          </a:prstGeom>
        </p:spPr>
      </p:pic>
      <p:pic>
        <p:nvPicPr>
          <p:cNvPr id="13" name="Bilde 12" descr="Et bilde som inneholder skjermbilde, person, skjerm, kvinne&#10;&#10;Automatisk generert beskrivelse">
            <a:extLst>
              <a:ext uri="{FF2B5EF4-FFF2-40B4-BE49-F238E27FC236}">
                <a16:creationId xmlns:a16="http://schemas.microsoft.com/office/drawing/2014/main" id="{BC9171CE-D67D-4A95-9364-0DAC142201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385" y="1840462"/>
            <a:ext cx="3671129" cy="3346888"/>
          </a:xfrm>
          <a:prstGeom prst="rect">
            <a:avLst/>
          </a:prstGeom>
        </p:spPr>
      </p:pic>
      <p:pic>
        <p:nvPicPr>
          <p:cNvPr id="15" name="Bilde 14" descr="Et bilde som inneholder person, smilende, holder, kvinne&#10;&#10;Automatisk generert beskrivelse">
            <a:extLst>
              <a:ext uri="{FF2B5EF4-FFF2-40B4-BE49-F238E27FC236}">
                <a16:creationId xmlns:a16="http://schemas.microsoft.com/office/drawing/2014/main" id="{FE28DCF4-667E-4B6F-ABEC-7E81536EC4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978" y="-1"/>
            <a:ext cx="3274748" cy="2954715"/>
          </a:xfrm>
          <a:prstGeom prst="rect">
            <a:avLst/>
          </a:prstGeom>
        </p:spPr>
      </p:pic>
      <p:pic>
        <p:nvPicPr>
          <p:cNvPr id="17" name="Bilde 16" descr="Et bilde som inneholder mann, foto, rød, holder&#10;&#10;Automatisk generert beskrivelse">
            <a:extLst>
              <a:ext uri="{FF2B5EF4-FFF2-40B4-BE49-F238E27FC236}">
                <a16:creationId xmlns:a16="http://schemas.microsoft.com/office/drawing/2014/main" id="{874DE329-2AB8-46F6-82E9-F2AD0B9C87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41" y="1467506"/>
            <a:ext cx="2722078" cy="357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8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A766D254-DED0-43D8-9959-016C280FBC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0" y="915566"/>
            <a:ext cx="4355976" cy="396044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b-NO" dirty="0"/>
              <a:t>Idrettspresidenten med tiltak: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Kartlegging / kunnskapsbasis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dirty="0"/>
              <a:t>(som for kjønn i 2017)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err="1"/>
              <a:t>Rettleiar</a:t>
            </a:r>
            <a:r>
              <a:rPr lang="nb-NO" dirty="0"/>
              <a:t> for handtering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dirty="0"/>
              <a:t>(som for vold og </a:t>
            </a:r>
            <a:r>
              <a:rPr lang="nb-NO" dirty="0" err="1"/>
              <a:t>truslar</a:t>
            </a:r>
            <a:r>
              <a:rPr lang="nb-NO" dirty="0"/>
              <a:t>, og for seksuell trakassering og overgrep)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Informasjon til </a:t>
            </a:r>
            <a:r>
              <a:rPr lang="nb-NO" dirty="0" err="1"/>
              <a:t>valnemnder</a:t>
            </a:r>
            <a:r>
              <a:rPr lang="nb-NO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dirty="0"/>
              <a:t>(kurs/</a:t>
            </a:r>
            <a:r>
              <a:rPr lang="nb-NO" dirty="0" err="1"/>
              <a:t>rettleiar</a:t>
            </a:r>
            <a:r>
              <a:rPr lang="nb-NO" dirty="0"/>
              <a:t>)</a:t>
            </a:r>
          </a:p>
          <a:p>
            <a:pPr lvl="1"/>
            <a:endParaRPr lang="nb-NO"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7C19F63E-D4AE-446A-84BD-5124E1067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6584"/>
            <a:ext cx="4355976" cy="3559903"/>
          </a:xfrm>
          <a:prstGeom prst="rect">
            <a:avLst/>
          </a:prstGeom>
        </p:spPr>
      </p:pic>
      <p:sp>
        <p:nvSpPr>
          <p:cNvPr id="7" name="Tittel 5">
            <a:extLst>
              <a:ext uri="{FF2B5EF4-FFF2-40B4-BE49-F238E27FC236}">
                <a16:creationId xmlns:a16="http://schemas.microsoft.com/office/drawing/2014/main" id="{24934EA1-33A9-4B3C-82F9-87D22630B8DC}"/>
              </a:ext>
            </a:extLst>
          </p:cNvPr>
          <p:cNvSpPr txBox="1">
            <a:spLocks/>
          </p:cNvSpPr>
          <p:nvPr/>
        </p:nvSpPr>
        <p:spPr>
          <a:xfrm>
            <a:off x="4572000" y="267494"/>
            <a:ext cx="4103688" cy="11021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003E7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18. juni</a:t>
            </a:r>
          </a:p>
        </p:txBody>
      </p:sp>
    </p:spTree>
    <p:extLst>
      <p:ext uri="{BB962C8B-B14F-4D97-AF65-F5344CB8AC3E}">
        <p14:creationId xmlns:p14="http://schemas.microsoft.com/office/powerpoint/2010/main" val="4167452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A766D254-DED0-43D8-9959-016C280FBC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70400" y="378691"/>
            <a:ext cx="4378036" cy="4497315"/>
          </a:xfrm>
        </p:spPr>
        <p:txBody>
          <a:bodyPr/>
          <a:lstStyle/>
          <a:p>
            <a:pPr marL="0" indent="0">
              <a:buNone/>
            </a:pPr>
            <a:r>
              <a:rPr lang="nb-NO" b="1" i="1" dirty="0"/>
              <a:t>Alle har et ansvar </a:t>
            </a:r>
          </a:p>
          <a:p>
            <a:pPr marL="0" indent="0">
              <a:buNone/>
            </a:pPr>
            <a:r>
              <a:rPr lang="nb-NO" b="1" i="1" dirty="0"/>
              <a:t>for å reagere!</a:t>
            </a:r>
          </a:p>
          <a:p>
            <a:pPr marL="0" indent="0">
              <a:buNone/>
            </a:pPr>
            <a:endParaRPr lang="nb-NO" b="1" i="1" dirty="0"/>
          </a:p>
          <a:p>
            <a:r>
              <a:rPr lang="nb-NO" i="1" dirty="0"/>
              <a:t>Du kan ikke være nøytral til rasisme</a:t>
            </a:r>
            <a:endParaRPr lang="nb-NO" sz="1000" i="1" dirty="0"/>
          </a:p>
          <a:p>
            <a:endParaRPr lang="nb-NO" sz="1000" i="1" dirty="0"/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Behov for varslingskanal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Aktiv rekruttering av minoriteter til alle idrettens ledd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Holdningsarbeid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Regelverk og håndtering</a:t>
            </a:r>
          </a:p>
          <a:p>
            <a:pPr marL="457200" indent="-457200">
              <a:buFont typeface="+mj-lt"/>
              <a:buAutoNum type="arabicPeriod"/>
            </a:pPr>
            <a:r>
              <a:rPr lang="nb-NO" sz="2000" dirty="0"/>
              <a:t>Kunnskapsbehov</a:t>
            </a:r>
            <a:endParaRPr lang="nb-NO" i="1" dirty="0"/>
          </a:p>
          <a:p>
            <a:endParaRPr lang="nb-NO" dirty="0"/>
          </a:p>
        </p:txBody>
      </p:sp>
      <p:sp>
        <p:nvSpPr>
          <p:cNvPr id="7" name="Tittel 5">
            <a:extLst>
              <a:ext uri="{FF2B5EF4-FFF2-40B4-BE49-F238E27FC236}">
                <a16:creationId xmlns:a16="http://schemas.microsoft.com/office/drawing/2014/main" id="{24934EA1-33A9-4B3C-82F9-87D22630B8DC}"/>
              </a:ext>
            </a:extLst>
          </p:cNvPr>
          <p:cNvSpPr txBox="1">
            <a:spLocks/>
          </p:cNvSpPr>
          <p:nvPr/>
        </p:nvSpPr>
        <p:spPr>
          <a:xfrm>
            <a:off x="295564" y="378691"/>
            <a:ext cx="3934691" cy="11021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003E7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7. september: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Resultat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frå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arbeidsgruppe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BDE1A1EA-D484-4DD6-A582-46AD09B84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0432"/>
            <a:ext cx="4230255" cy="314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70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A766D254-DED0-43D8-9959-016C280FBC3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0" y="1487055"/>
            <a:ext cx="4378036" cy="33889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err="1"/>
              <a:t>Rettleiar</a:t>
            </a:r>
            <a:endParaRPr lang="nb-NO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Lansert 30. september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err="1"/>
              <a:t>Valnemnder</a:t>
            </a:r>
            <a:endParaRPr lang="nb-NO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Tema i oppdatert </a:t>
            </a:r>
            <a:r>
              <a:rPr lang="nb-NO" sz="1800" dirty="0" err="1"/>
              <a:t>rettleiar</a:t>
            </a:r>
            <a:endParaRPr lang="nb-NO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Tema på kurs/</a:t>
            </a:r>
            <a:r>
              <a:rPr lang="nb-NO" sz="1800" dirty="0" err="1"/>
              <a:t>webinar</a:t>
            </a:r>
            <a:r>
              <a:rPr lang="nb-NO" sz="1800" dirty="0"/>
              <a:t> 7. oktober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Kartlegging / Rapport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800" dirty="0" err="1"/>
              <a:t>Spørjeskjema</a:t>
            </a:r>
            <a:r>
              <a:rPr lang="nb-NO" sz="1800" dirty="0"/>
              <a:t> ut haust 2020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b-NO" sz="1800" dirty="0"/>
              <a:t>Rapport februar 2021</a:t>
            </a:r>
            <a:endParaRPr lang="nb-NO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7" name="Tittel 5">
            <a:extLst>
              <a:ext uri="{FF2B5EF4-FFF2-40B4-BE49-F238E27FC236}">
                <a16:creationId xmlns:a16="http://schemas.microsoft.com/office/drawing/2014/main" id="{24934EA1-33A9-4B3C-82F9-87D22630B8DC}"/>
              </a:ext>
            </a:extLst>
          </p:cNvPr>
          <p:cNvSpPr txBox="1">
            <a:spLocks/>
          </p:cNvSpPr>
          <p:nvPr/>
        </p:nvSpPr>
        <p:spPr>
          <a:xfrm>
            <a:off x="4846348" y="555526"/>
            <a:ext cx="4103688" cy="58189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003E7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sz="3200" dirty="0"/>
              <a:t>Oppfølging:</a:t>
            </a:r>
            <a:endParaRPr lang="nb-NO" dirty="0"/>
          </a:p>
        </p:txBody>
      </p:sp>
      <p:pic>
        <p:nvPicPr>
          <p:cNvPr id="3" name="Bilde 2" descr="Et bilde som inneholder person, tekst, avis, foto&#10;&#10;Automatisk generert beskrivelse">
            <a:extLst>
              <a:ext uri="{FF2B5EF4-FFF2-40B4-BE49-F238E27FC236}">
                <a16:creationId xmlns:a16="http://schemas.microsoft.com/office/drawing/2014/main" id="{09B3E5E4-7890-4DFD-842A-DF365B141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97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1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5">
            <a:extLst>
              <a:ext uri="{FF2B5EF4-FFF2-40B4-BE49-F238E27FC236}">
                <a16:creationId xmlns:a16="http://schemas.microsoft.com/office/drawing/2014/main" id="{24934EA1-33A9-4B3C-82F9-87D22630B8DC}"/>
              </a:ext>
            </a:extLst>
          </p:cNvPr>
          <p:cNvSpPr txBox="1">
            <a:spLocks/>
          </p:cNvSpPr>
          <p:nvPr/>
        </p:nvSpPr>
        <p:spPr>
          <a:xfrm>
            <a:off x="295564" y="378691"/>
            <a:ext cx="3934691" cy="110211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003E7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dirty="0"/>
              <a:t>Februar 2021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3E7E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: Rapport</a:t>
            </a:r>
            <a:endParaRPr lang="nb-NO" dirty="0"/>
          </a:p>
        </p:txBody>
      </p:sp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875C7B8F-3AEF-CD7C-0D03-DEDE782B2A6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395536" y="1347614"/>
            <a:ext cx="4848681" cy="3305919"/>
          </a:xfr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74DDB505-94BC-152F-6A7E-6104909ED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594" y="63140"/>
            <a:ext cx="3563888" cy="505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77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tel 1">
            <a:extLst>
              <a:ext uri="{FF2B5EF4-FFF2-40B4-BE49-F238E27FC236}">
                <a16:creationId xmlns:a16="http://schemas.microsoft.com/office/drawing/2014/main" id="{170F9728-1066-4630-96EF-5B21E68426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57350" y="1553766"/>
            <a:ext cx="5314950" cy="20359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n-NO" altLang="nb-NO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Mangfald</a:t>
            </a:r>
          </a:p>
        </p:txBody>
      </p:sp>
      <p:sp>
        <p:nvSpPr>
          <p:cNvPr id="62467" name="Plassholder for lysbildenummer 3">
            <a:extLst>
              <a:ext uri="{FF2B5EF4-FFF2-40B4-BE49-F238E27FC236}">
                <a16:creationId xmlns:a16="http://schemas.microsoft.com/office/drawing/2014/main" id="{DB270D34-DCAD-4633-BAF4-DE97BEDE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A8E308-D135-40BD-890A-E0370AFAB72A}" type="slidenum">
              <a:rPr kumimoji="0" lang="nb-NO" alt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b-NO" alt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92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D12B032-4F3D-4041-BB21-B99969F34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78"/>
            <a:ext cx="4430040" cy="4449817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E2BE409-EAEB-43A4-9463-23A8AC04B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570" y="151285"/>
            <a:ext cx="4454980" cy="444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F1DDF7C1-8047-4E0F-BCBE-C62C68C43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54" y="143397"/>
            <a:ext cx="7277390" cy="702078"/>
          </a:xfrm>
        </p:spPr>
        <p:txBody>
          <a:bodyPr/>
          <a:lstStyle/>
          <a:p>
            <a:r>
              <a:rPr lang="nb-NO" dirty="0" err="1"/>
              <a:t>Mangfald</a:t>
            </a:r>
            <a:r>
              <a:rPr lang="nb-NO" dirty="0"/>
              <a:t> på topp?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8256C81B-7D2B-4F93-8B36-7AD0F48570D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070036" y="1017703"/>
            <a:ext cx="4825232" cy="412869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2000" u="sng" dirty="0"/>
              <a:t>TV2, 2020: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600" dirty="0"/>
              <a:t>13 av 386 </a:t>
            </a:r>
            <a:r>
              <a:rPr lang="nb-NO" sz="1600" dirty="0" err="1"/>
              <a:t>styremedlemar</a:t>
            </a:r>
            <a:r>
              <a:rPr lang="nb-NO" sz="1600" dirty="0"/>
              <a:t> i særforbund (3,35 %)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2000" u="sng" dirty="0"/>
              <a:t>VG, 2020: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600" dirty="0"/>
              <a:t>1 av 105 </a:t>
            </a:r>
            <a:r>
              <a:rPr lang="nb-NO" sz="1600" dirty="0" err="1"/>
              <a:t>styremedlemar</a:t>
            </a:r>
            <a:r>
              <a:rPr lang="nb-NO" sz="1600" dirty="0"/>
              <a:t> i </a:t>
            </a:r>
            <a:r>
              <a:rPr lang="nb-NO" sz="1600" dirty="0" err="1"/>
              <a:t>eliteserieklubbane</a:t>
            </a:r>
            <a:r>
              <a:rPr lang="nb-NO" sz="1600" dirty="0"/>
              <a:t> (0,95 %)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2000" u="sng" dirty="0"/>
              <a:t>Akershus IK, 2017: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600" dirty="0"/>
              <a:t>1,5 % av </a:t>
            </a:r>
            <a:r>
              <a:rPr lang="nb-NO" sz="1600" dirty="0" err="1"/>
              <a:t>styremedlemar</a:t>
            </a:r>
            <a:r>
              <a:rPr lang="nb-NO" sz="1600" dirty="0"/>
              <a:t> i idrettslag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2000" u="sng" dirty="0"/>
              <a:t>Lokallagsundersøkelsene, 2019:     </a:t>
            </a:r>
            <a:r>
              <a:rPr lang="nb-NO" sz="1200" dirty="0"/>
              <a:t>(Senter for forskning på sivilsamfunn og frivillig sektor)</a:t>
            </a:r>
            <a:r>
              <a:rPr lang="nb-NO" sz="2000" dirty="0"/>
              <a:t> </a:t>
            </a:r>
            <a:endParaRPr lang="nb-NO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nb-NO" sz="1600" dirty="0"/>
              <a:t>8 % av idrettslag har </a:t>
            </a:r>
            <a:r>
              <a:rPr lang="nb-NO" sz="1600" dirty="0" err="1"/>
              <a:t>styremedlemar</a:t>
            </a:r>
            <a:r>
              <a:rPr lang="nb-NO" sz="1600" dirty="0"/>
              <a:t> med etnisk minoritetsbakgrunn (5 % i 2009)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5F3435AE-6703-41B4-9EA0-CE0FC7120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1017703"/>
            <a:ext cx="4070034" cy="353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126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>
            <a:extLst>
              <a:ext uri="{FF2B5EF4-FFF2-40B4-BE49-F238E27FC236}">
                <a16:creationId xmlns:a16="http://schemas.microsoft.com/office/drawing/2014/main" id="{1ECE80A1-99CD-4ED8-971C-8ACABE445A51}"/>
              </a:ext>
            </a:extLst>
          </p:cNvPr>
          <p:cNvSpPr txBox="1"/>
          <p:nvPr/>
        </p:nvSpPr>
        <p:spPr>
          <a:xfrm>
            <a:off x="6300192" y="3219822"/>
            <a:ext cx="27363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b-NO" sz="1050" dirty="0">
                <a:solidFill>
                  <a:srgbClr val="57585B"/>
                </a:solidFill>
                <a:latin typeface="Georgia" panose="02040502050405020303" pitchFamily="18" charset="0"/>
              </a:rPr>
              <a:t>Hvor mange i alderen 13–18 år som har vært med i et idrettslag gjennom oppveksten. Prosent. N=154 181</a:t>
            </a:r>
          </a:p>
          <a:p>
            <a:pPr lvl="0">
              <a:defRPr/>
            </a:pPr>
            <a:endParaRPr lang="nb-NO" sz="1050" dirty="0">
              <a:solidFill>
                <a:srgbClr val="57585B"/>
              </a:solidFill>
              <a:latin typeface="Georgia" panose="02040502050405020303" pitchFamily="18" charset="0"/>
            </a:endParaRPr>
          </a:p>
          <a:p>
            <a:pPr lvl="0">
              <a:defRPr/>
            </a:pPr>
            <a:r>
              <a:rPr lang="nb-NO" sz="1050" dirty="0">
                <a:solidFill>
                  <a:srgbClr val="57585B"/>
                </a:solidFill>
                <a:latin typeface="Georgia" panose="02040502050405020303" pitchFamily="18" charset="0"/>
              </a:rPr>
              <a:t>NOVA Rapport 2/2019</a:t>
            </a:r>
          </a:p>
          <a:p>
            <a:pPr lvl="0">
              <a:defRPr/>
            </a:pPr>
            <a:r>
              <a:rPr lang="nb-NO" sz="1050" dirty="0">
                <a:solidFill>
                  <a:srgbClr val="57585B"/>
                </a:solidFill>
                <a:latin typeface="Georgia" panose="02040502050405020303" pitchFamily="18" charset="0"/>
              </a:rPr>
              <a:t>Anders Bakken: Idrettens posisjon i</a:t>
            </a:r>
          </a:p>
          <a:p>
            <a:pPr lvl="0">
              <a:defRPr/>
            </a:pPr>
            <a:r>
              <a:rPr lang="nb-NO" sz="1050" dirty="0">
                <a:solidFill>
                  <a:srgbClr val="57585B"/>
                </a:solidFill>
                <a:latin typeface="Georgia" panose="02040502050405020303" pitchFamily="18" charset="0"/>
              </a:rPr>
              <a:t>Ungdomstida.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eorgia" panose="02040502050405020303" pitchFamily="18" charset="0"/>
              </a:rPr>
              <a:t>side 49</a:t>
            </a:r>
            <a:endParaRPr kumimoji="0" lang="nn-NO" sz="1050" b="0" i="0" u="none" strike="noStrike" kern="1200" cap="none" spc="0" normalizeH="0" baseline="0" noProof="0" dirty="0">
              <a:ln>
                <a:noFill/>
              </a:ln>
              <a:solidFill>
                <a:srgbClr val="57585B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729941CC-0FB3-49CC-BAB8-CA894513CF57}"/>
              </a:ext>
            </a:extLst>
          </p:cNvPr>
          <p:cNvSpPr txBox="1">
            <a:spLocks/>
          </p:cNvSpPr>
          <p:nvPr/>
        </p:nvSpPr>
        <p:spPr bwMode="auto">
          <a:xfrm>
            <a:off x="611560" y="915566"/>
            <a:ext cx="554461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nb-NO" altLang="nb-NO" sz="18000" b="1" i="1" dirty="0">
                <a:latin typeface="Arial" panose="020B0604020202020204" pitchFamily="34" charset="0"/>
                <a:cs typeface="Arial" panose="020B0604020202020204" pitchFamily="34" charset="0"/>
              </a:rPr>
              <a:t>93 %</a:t>
            </a:r>
          </a:p>
        </p:txBody>
      </p:sp>
    </p:spTree>
    <p:extLst>
      <p:ext uri="{BB962C8B-B14F-4D97-AF65-F5344CB8AC3E}">
        <p14:creationId xmlns:p14="http://schemas.microsoft.com/office/powerpoint/2010/main" val="3878256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 descr="Chart, bar chart&#10;&#10;Description automatically generated">
            <a:extLst>
              <a:ext uri="{FF2B5EF4-FFF2-40B4-BE49-F238E27FC236}">
                <a16:creationId xmlns:a16="http://schemas.microsoft.com/office/drawing/2014/main" id="{55B766DC-5A8A-4686-B5DA-05FC268ED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12" y="0"/>
            <a:ext cx="7164388" cy="4298635"/>
          </a:xfrm>
          <a:prstGeom prst="rect">
            <a:avLst/>
          </a:prstGeom>
          <a:noFill/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6530650E-992F-4581-9789-2EB956D4F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6437"/>
            <a:ext cx="2339752" cy="331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3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tel 1">
            <a:extLst>
              <a:ext uri="{FF2B5EF4-FFF2-40B4-BE49-F238E27FC236}">
                <a16:creationId xmlns:a16="http://schemas.microsoft.com/office/drawing/2014/main" id="{170F9728-1066-4630-96EF-5B21E68426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57350" y="1553766"/>
            <a:ext cx="5314950" cy="20359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n-NO" altLang="nb-NO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Handtering</a:t>
            </a:r>
          </a:p>
        </p:txBody>
      </p:sp>
      <p:sp>
        <p:nvSpPr>
          <p:cNvPr id="62467" name="Plassholder for lysbildenummer 3">
            <a:extLst>
              <a:ext uri="{FF2B5EF4-FFF2-40B4-BE49-F238E27FC236}">
                <a16:creationId xmlns:a16="http://schemas.microsoft.com/office/drawing/2014/main" id="{DB270D34-DCAD-4633-BAF4-DE97BEDE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A8E308-D135-40BD-890A-E0370AFAB72A}" type="slidenum">
              <a:rPr kumimoji="0" lang="nb-NO" alt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b-NO" alt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891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tel 1">
            <a:extLst>
              <a:ext uri="{FF2B5EF4-FFF2-40B4-BE49-F238E27FC236}">
                <a16:creationId xmlns:a16="http://schemas.microsoft.com/office/drawing/2014/main" id="{7AC099D8-1960-4B22-8728-C11E7C85BD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3568" y="400050"/>
            <a:ext cx="6696744" cy="800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nn-NO" altLang="nb-NO" sz="2800" u="sng" dirty="0">
                <a:latin typeface="Arial" panose="020B0604020202020204" pitchFamily="34" charset="0"/>
                <a:cs typeface="Arial" panose="020B0604020202020204" pitchFamily="34" charset="0"/>
              </a:rPr>
              <a:t>Rettleiar</a:t>
            </a:r>
            <a:r>
              <a:rPr lang="nn-NO" altLang="nb-NO" sz="2800" noProof="0" dirty="0">
                <a:latin typeface="Arial" panose="020B0604020202020204" pitchFamily="34" charset="0"/>
                <a:cs typeface="Arial" panose="020B0604020202020204" pitchFamily="34" charset="0"/>
              </a:rPr>
              <a:t> for handtering av saker som gjeld rasisme og diskriminering</a:t>
            </a:r>
          </a:p>
        </p:txBody>
      </p:sp>
      <p:sp>
        <p:nvSpPr>
          <p:cNvPr id="51203" name="Plassholder for innhold 2">
            <a:extLst>
              <a:ext uri="{FF2B5EF4-FFF2-40B4-BE49-F238E27FC236}">
                <a16:creationId xmlns:a16="http://schemas.microsoft.com/office/drawing/2014/main" id="{E0FE9DFD-F002-4A83-B4BE-6B6DABF6965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755576" y="1635646"/>
            <a:ext cx="7560840" cy="305065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nn-NO" altLang="nb-NO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Skal gjere det lettare å melde ifrå om rasisme og anna diskriminering</a:t>
            </a:r>
          </a:p>
          <a:p>
            <a:pPr lvl="1"/>
            <a:r>
              <a:rPr lang="nn-NO" altLang="nb-NO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for den som har blitt utsett for det</a:t>
            </a:r>
          </a:p>
          <a:p>
            <a:pPr lvl="1"/>
            <a:r>
              <a:rPr lang="nn-NO" altLang="nb-NO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for andre som har registrert / mistenkjer</a:t>
            </a:r>
          </a:p>
          <a:p>
            <a:endParaRPr lang="nn-NO" altLang="nb-NO" sz="2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n-NO" altLang="nb-NO" sz="2400" noProof="0" dirty="0">
                <a:latin typeface="Arial" panose="020B0604020202020204" pitchFamily="34" charset="0"/>
                <a:cs typeface="Arial" panose="020B0604020202020204" pitchFamily="34" charset="0"/>
              </a:rPr>
              <a:t>Skal gjere det lettare for idrettslaga å handtere saker</a:t>
            </a:r>
          </a:p>
        </p:txBody>
      </p:sp>
    </p:spTree>
    <p:extLst>
      <p:ext uri="{BB962C8B-B14F-4D97-AF65-F5344CB8AC3E}">
        <p14:creationId xmlns:p14="http://schemas.microsoft.com/office/powerpoint/2010/main" val="1445578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tel 1">
            <a:extLst>
              <a:ext uri="{FF2B5EF4-FFF2-40B4-BE49-F238E27FC236}">
                <a16:creationId xmlns:a16="http://schemas.microsoft.com/office/drawing/2014/main" id="{F718DD7A-0552-4543-BD0A-5ECB9A21CBF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7544" y="123478"/>
            <a:ext cx="6552728" cy="6965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n-NO" altLang="nb-NO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Saksgang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B15D11-666A-4A19-B4A1-BB90D0CF3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556" y="1106311"/>
            <a:ext cx="7860916" cy="3294239"/>
          </a:xfrm>
          <a:solidFill>
            <a:schemeClr val="bg1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n-NO" dirty="0">
                <a:latin typeface="Arial" panose="020B0604020202020204" pitchFamily="34" charset="0"/>
                <a:cs typeface="Arial" panose="020B0604020202020204" pitchFamily="34" charset="0"/>
              </a:rPr>
              <a:t>Politisak?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n-NO" dirty="0">
                <a:latin typeface="Arial" panose="020B0604020202020204" pitchFamily="34" charset="0"/>
                <a:cs typeface="Arial" panose="020B0604020202020204" pitchFamily="34" charset="0"/>
              </a:rPr>
              <a:t>Saksansvarlege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n-NO" dirty="0">
                <a:latin typeface="Arial" panose="020B0604020202020204" pitchFamily="34" charset="0"/>
                <a:cs typeface="Arial" panose="020B0604020202020204" pitchFamily="34" charset="0"/>
              </a:rPr>
              <a:t>Møter / saksgjennomgang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n-NO" dirty="0" err="1">
                <a:latin typeface="Arial" panose="020B0604020202020204" pitchFamily="34" charset="0"/>
                <a:cs typeface="Arial" panose="020B0604020202020204" pitchFamily="34" charset="0"/>
              </a:rPr>
              <a:t>MittVarsel</a:t>
            </a:r>
            <a:endParaRPr lang="nn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n-NO" dirty="0">
                <a:latin typeface="Arial" panose="020B0604020202020204" pitchFamily="34" charset="0"/>
                <a:cs typeface="Arial" panose="020B0604020202020204" pitchFamily="34" charset="0"/>
              </a:rPr>
              <a:t>Konklusjon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n-NO" dirty="0">
                <a:latin typeface="Arial" panose="020B0604020202020204" pitchFamily="34" charset="0"/>
                <a:cs typeface="Arial" panose="020B0604020202020204" pitchFamily="34" charset="0"/>
              </a:rPr>
              <a:t>Mål?</a:t>
            </a:r>
          </a:p>
        </p:txBody>
      </p:sp>
      <p:sp>
        <p:nvSpPr>
          <p:cNvPr id="110596" name="Plassholder for lysbildenummer 3">
            <a:extLst>
              <a:ext uri="{FF2B5EF4-FFF2-40B4-BE49-F238E27FC236}">
                <a16:creationId xmlns:a16="http://schemas.microsoft.com/office/drawing/2014/main" id="{29A51281-C293-494B-A8CE-907BC77D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D311879-D43D-45A4-B225-21337F6531A9}" type="slidenum">
              <a:rPr lang="nb-NO" altLang="nb-NO"/>
              <a:pPr/>
              <a:t>33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2672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5">
            <a:extLst>
              <a:ext uri="{FF2B5EF4-FFF2-40B4-BE49-F238E27FC236}">
                <a16:creationId xmlns:a16="http://schemas.microsoft.com/office/drawing/2014/main" id="{24934EA1-33A9-4B3C-82F9-87D22630B8DC}"/>
              </a:ext>
            </a:extLst>
          </p:cNvPr>
          <p:cNvSpPr txBox="1">
            <a:spLocks/>
          </p:cNvSpPr>
          <p:nvPr/>
        </p:nvSpPr>
        <p:spPr>
          <a:xfrm>
            <a:off x="4823790" y="195486"/>
            <a:ext cx="3851897" cy="4536504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0" kern="1200">
                <a:solidFill>
                  <a:srgbClr val="003E7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3200" dirty="0"/>
              <a:t>Mål for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b-NO" sz="3200" dirty="0"/>
              <a:t>handtering: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Den utsette skal kjenne seg trygg og kunne oppleve idrettsglede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>
                <a:solidFill>
                  <a:prstClr val="black">
                    <a:lumMod val="65000"/>
                    <a:lumOff val="35000"/>
                  </a:prstClr>
                </a:solidFill>
                <a:latin typeface="Georgia" pitchFamily="18" charset="0"/>
                <a:ea typeface="+mn-ea"/>
                <a:cs typeface="+mn-cs"/>
              </a:rPr>
              <a:t>Redusere risiko for nye </a:t>
            </a:r>
            <a:r>
              <a:rPr lang="nb-NO" dirty="0" err="1">
                <a:solidFill>
                  <a:prstClr val="black">
                    <a:lumMod val="65000"/>
                    <a:lumOff val="35000"/>
                  </a:prstClr>
                </a:solidFill>
                <a:latin typeface="Georgia" pitchFamily="18" charset="0"/>
                <a:ea typeface="+mn-ea"/>
                <a:cs typeface="+mn-cs"/>
              </a:rPr>
              <a:t>hendingar</a:t>
            </a:r>
            <a:endParaRPr lang="nb-NO" dirty="0">
              <a:solidFill>
                <a:prstClr val="black">
                  <a:lumMod val="65000"/>
                  <a:lumOff val="35000"/>
                </a:prstClr>
              </a:solidFill>
              <a:latin typeface="Georgi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Legge til rette for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strengare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reaksjon ved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gjentekne</a:t>
            </a: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 </a:t>
            </a:r>
            <a:r>
              <a:rPr kumimoji="0" lang="nb-NO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Georgia" pitchFamily="18" charset="0"/>
                <a:ea typeface="+mn-ea"/>
                <a:cs typeface="+mn-cs"/>
              </a:rPr>
              <a:t>handlingar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Georgia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3E7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003E7E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Bilde 4" descr="Et bilde som inneholder tekst&#10;&#10;Automatisk generert beskrivelse">
            <a:extLst>
              <a:ext uri="{FF2B5EF4-FFF2-40B4-BE49-F238E27FC236}">
                <a16:creationId xmlns:a16="http://schemas.microsoft.com/office/drawing/2014/main" id="{CAA96F57-5725-4587-9727-AE9AF770A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9403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498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tel 1">
            <a:extLst>
              <a:ext uri="{FF2B5EF4-FFF2-40B4-BE49-F238E27FC236}">
                <a16:creationId xmlns:a16="http://schemas.microsoft.com/office/drawing/2014/main" id="{170F9728-1066-4630-96EF-5B21E68426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57350" y="1553766"/>
            <a:ext cx="5314950" cy="20359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n-NO" altLang="nb-NO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Seksuell orientering</a:t>
            </a:r>
            <a:br>
              <a:rPr lang="nn-NO" altLang="nb-NO" sz="4000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n-NO" altLang="nb-NO" sz="4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67" name="Plassholder for lysbildenummer 3">
            <a:extLst>
              <a:ext uri="{FF2B5EF4-FFF2-40B4-BE49-F238E27FC236}">
                <a16:creationId xmlns:a16="http://schemas.microsoft.com/office/drawing/2014/main" id="{DB270D34-DCAD-4633-BAF4-DE97BEDE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A8E308-D135-40BD-890A-E0370AFAB72A}" type="slidenum">
              <a:rPr kumimoji="0" lang="nb-NO" alt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b-NO" alt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842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tel 1">
            <a:extLst>
              <a:ext uri="{FF2B5EF4-FFF2-40B4-BE49-F238E27FC236}">
                <a16:creationId xmlns:a16="http://schemas.microsoft.com/office/drawing/2014/main" id="{D397576A-96D7-4529-BD0C-592445B98D7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78781" y="1821656"/>
            <a:ext cx="531495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altLang="nb-NO" dirty="0">
                <a:solidFill>
                  <a:srgbClr val="EE41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 kan </a:t>
            </a:r>
            <a:r>
              <a:rPr lang="nb-NO" altLang="nb-NO" dirty="0" err="1">
                <a:solidFill>
                  <a:srgbClr val="EE41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trenaren</a:t>
            </a:r>
            <a:r>
              <a:rPr lang="nb-NO" altLang="nb-NO" dirty="0">
                <a:solidFill>
                  <a:srgbClr val="EE41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altLang="nb-NO" dirty="0" err="1">
                <a:solidFill>
                  <a:srgbClr val="EE41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gjere</a:t>
            </a:r>
            <a:r>
              <a:rPr lang="nb-NO" altLang="nb-NO" dirty="0">
                <a:solidFill>
                  <a:srgbClr val="EE41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2403" name="Plassholder for lysbildenummer 3">
            <a:extLst>
              <a:ext uri="{FF2B5EF4-FFF2-40B4-BE49-F238E27FC236}">
                <a16:creationId xmlns:a16="http://schemas.microsoft.com/office/drawing/2014/main" id="{23B4778D-1681-4DDF-B59C-716998AA1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B08F6FC-747F-457C-B3C1-C3B7E342A0C3}" type="slidenum">
              <a:rPr lang="nb-NO" altLang="nb-NO"/>
              <a:pPr/>
              <a:t>36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1891075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tel 1">
            <a:extLst>
              <a:ext uri="{FF2B5EF4-FFF2-40B4-BE49-F238E27FC236}">
                <a16:creationId xmlns:a16="http://schemas.microsoft.com/office/drawing/2014/main" id="{0E72AF70-898E-4FD4-8D04-407608525B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25204" y="1875235"/>
            <a:ext cx="531495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altLang="nb-NO" dirty="0">
                <a:latin typeface="Arial" panose="020B0604020202020204" pitchFamily="34" charset="0"/>
                <a:cs typeface="Arial" panose="020B0604020202020204" pitchFamily="34" charset="0"/>
              </a:rPr>
              <a:t>Slå ned på all homohets</a:t>
            </a:r>
          </a:p>
        </p:txBody>
      </p:sp>
      <p:sp>
        <p:nvSpPr>
          <p:cNvPr id="114691" name="Plassholder for lysbildenummer 3">
            <a:extLst>
              <a:ext uri="{FF2B5EF4-FFF2-40B4-BE49-F238E27FC236}">
                <a16:creationId xmlns:a16="http://schemas.microsoft.com/office/drawing/2014/main" id="{23D57BE8-1CC5-43B7-8D7B-EB14D91E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3FA8A31-1494-40A8-802C-73C02D8BF43F}" type="slidenum">
              <a:rPr lang="nb-NO" altLang="nb-NO"/>
              <a:pPr/>
              <a:t>37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5180273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tel 1">
            <a:extLst>
              <a:ext uri="{FF2B5EF4-FFF2-40B4-BE49-F238E27FC236}">
                <a16:creationId xmlns:a16="http://schemas.microsoft.com/office/drawing/2014/main" id="{441489B9-E813-44E1-B941-1D871188E7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3528" y="141685"/>
            <a:ext cx="6670203" cy="11441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altLang="nb-NO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nn-NO" altLang="nb-NO" dirty="0">
                <a:latin typeface="Arial" panose="020B0604020202020204" pitchFamily="34" charset="0"/>
                <a:cs typeface="Arial" panose="020B0604020202020204" pitchFamily="34" charset="0"/>
              </a:rPr>
              <a:t>Kva kan du gjere?</a:t>
            </a:r>
            <a:br>
              <a:rPr lang="nb-NO" altLang="nb-NO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alt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3" name="Plassholder for innhold 2">
            <a:extLst>
              <a:ext uri="{FF2B5EF4-FFF2-40B4-BE49-F238E27FC236}">
                <a16:creationId xmlns:a16="http://schemas.microsoft.com/office/drawing/2014/main" id="{D6A7804A-DAA7-4CE9-8607-2AC3005142FC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51520" y="1059582"/>
            <a:ext cx="8640960" cy="36267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nn-NO" altLang="nb-NO" dirty="0">
                <a:latin typeface="Arial" panose="020B0604020202020204" pitchFamily="34" charset="0"/>
                <a:cs typeface="Arial" panose="020B0604020202020204" pitchFamily="34" charset="0"/>
              </a:rPr>
              <a:t>Når du høyrer ord som ”homo”, ”homse”, ”lesbe”, ”soper” etc. </a:t>
            </a:r>
          </a:p>
          <a:p>
            <a:pPr lvl="1" eaLnBrk="1" hangingPunct="1"/>
            <a:r>
              <a:rPr lang="nn-NO" altLang="nb-NO" dirty="0">
                <a:latin typeface="Arial" panose="020B0604020202020204" pitchFamily="34" charset="0"/>
                <a:cs typeface="Arial" panose="020B0604020202020204" pitchFamily="34" charset="0"/>
              </a:rPr>
              <a:t>Ta tak i det med ein gong</a:t>
            </a:r>
          </a:p>
          <a:p>
            <a:pPr lvl="1" eaLnBrk="1" hangingPunct="1"/>
            <a:r>
              <a:rPr lang="nn-NO" altLang="nb-NO" dirty="0">
                <a:latin typeface="Arial" panose="020B0604020202020204" pitchFamily="34" charset="0"/>
                <a:cs typeface="Arial" panose="020B0604020202020204" pitchFamily="34" charset="0"/>
              </a:rPr>
              <a:t>Spør: ”Kva meinte du med det”?</a:t>
            </a:r>
          </a:p>
          <a:p>
            <a:pPr lvl="1" eaLnBrk="1" hangingPunct="1"/>
            <a:r>
              <a:rPr lang="nn-NO" altLang="nb-NO" dirty="0">
                <a:latin typeface="Arial" panose="020B0604020202020204" pitchFamily="34" charset="0"/>
                <a:cs typeface="Arial" panose="020B0604020202020204" pitchFamily="34" charset="0"/>
              </a:rPr>
              <a:t>Ver tydeleg på at homohets / homo som skjellsord ikkje vert akseptert i klubbsamanheng</a:t>
            </a:r>
          </a:p>
        </p:txBody>
      </p:sp>
      <p:sp>
        <p:nvSpPr>
          <p:cNvPr id="116740" name="Plassholder for lysbildenummer 3">
            <a:extLst>
              <a:ext uri="{FF2B5EF4-FFF2-40B4-BE49-F238E27FC236}">
                <a16:creationId xmlns:a16="http://schemas.microsoft.com/office/drawing/2014/main" id="{FB2DD683-0031-4CB9-9AE9-621CBC6E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435D172-E1CB-421D-9336-AC1191551ED9}" type="slidenum">
              <a:rPr lang="nb-NO" altLang="nb-NO"/>
              <a:pPr/>
              <a:t>38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71624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tel 1">
            <a:extLst>
              <a:ext uri="{FF2B5EF4-FFF2-40B4-BE49-F238E27FC236}">
                <a16:creationId xmlns:a16="http://schemas.microsoft.com/office/drawing/2014/main" id="{0E72AF70-898E-4FD4-8D04-407608525B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25204" y="1875235"/>
            <a:ext cx="531495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altLang="nb-NO" dirty="0" err="1">
                <a:latin typeface="Arial" panose="020B0604020202020204" pitchFamily="34" charset="0"/>
                <a:cs typeface="Arial" panose="020B0604020202020204" pitchFamily="34" charset="0"/>
              </a:rPr>
              <a:t>Gjere</a:t>
            </a:r>
            <a:r>
              <a:rPr lang="nb-NO" altLang="nb-NO" dirty="0">
                <a:latin typeface="Arial" panose="020B0604020202020204" pitchFamily="34" charset="0"/>
                <a:cs typeface="Arial" panose="020B0604020202020204" pitchFamily="34" charset="0"/>
              </a:rPr>
              <a:t> det </a:t>
            </a:r>
            <a:r>
              <a:rPr lang="nb-NO" altLang="nb-NO" dirty="0" err="1">
                <a:latin typeface="Arial" panose="020B0604020202020204" pitchFamily="34" charset="0"/>
                <a:cs typeface="Arial" panose="020B0604020202020204" pitchFamily="34" charset="0"/>
              </a:rPr>
              <a:t>lettare</a:t>
            </a:r>
            <a:r>
              <a:rPr lang="nb-NO" alt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nb-NO" altLang="nb-N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altLang="nb-NO" dirty="0">
                <a:latin typeface="Arial" panose="020B0604020202020204" pitchFamily="34" charset="0"/>
                <a:cs typeface="Arial" panose="020B0604020202020204" pitchFamily="34" charset="0"/>
              </a:rPr>
              <a:t>å </a:t>
            </a:r>
            <a:r>
              <a:rPr lang="nb-NO" altLang="nb-NO" dirty="0" err="1">
                <a:latin typeface="Arial" panose="020B0604020202020204" pitchFamily="34" charset="0"/>
                <a:cs typeface="Arial" panose="020B0604020202020204" pitchFamily="34" charset="0"/>
              </a:rPr>
              <a:t>vere</a:t>
            </a:r>
            <a:r>
              <a:rPr lang="nb-NO" alt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altLang="nb-NO" dirty="0" err="1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nb-NO" altLang="nb-N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691" name="Plassholder for lysbildenummer 3">
            <a:extLst>
              <a:ext uri="{FF2B5EF4-FFF2-40B4-BE49-F238E27FC236}">
                <a16:creationId xmlns:a16="http://schemas.microsoft.com/office/drawing/2014/main" id="{23D57BE8-1CC5-43B7-8D7B-EB14D91E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3FA8A31-1494-40A8-802C-73C02D8BF43F}" type="slidenum">
              <a:rPr lang="nb-NO" altLang="nb-NO"/>
              <a:pPr/>
              <a:t>39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165777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7E4C79D9-239F-4ADD-B7AC-F8ABF46C19EF}"/>
              </a:ext>
            </a:extLst>
          </p:cNvPr>
          <p:cNvSpPr txBox="1">
            <a:spLocks/>
          </p:cNvSpPr>
          <p:nvPr/>
        </p:nvSpPr>
        <p:spPr>
          <a:xfrm>
            <a:off x="971600" y="555526"/>
            <a:ext cx="5314950" cy="74295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nb-NO" sz="3600" dirty="0">
                <a:solidFill>
                  <a:srgbClr val="FF0000"/>
                </a:solidFill>
                <a:ea typeface="+mj-ea"/>
                <a:cs typeface="Arial" panose="020B0604020202020204" pitchFamily="34" charset="0"/>
              </a:rPr>
              <a:t>Føremålet for norsk idrett</a:t>
            </a:r>
            <a:br>
              <a:rPr lang="nb-NO" sz="3600" dirty="0">
                <a:solidFill>
                  <a:srgbClr val="FF0000"/>
                </a:solidFill>
                <a:ea typeface="+mj-ea"/>
                <a:cs typeface="Arial" panose="020B0604020202020204" pitchFamily="34" charset="0"/>
              </a:rPr>
            </a:br>
            <a:endParaRPr lang="nb-NO" sz="3600" dirty="0">
              <a:solidFill>
                <a:srgbClr val="FF0000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D2B27216-7A84-42DA-B36E-B80121916F1D}"/>
              </a:ext>
            </a:extLst>
          </p:cNvPr>
          <p:cNvSpPr/>
          <p:nvPr/>
        </p:nvSpPr>
        <p:spPr>
          <a:xfrm>
            <a:off x="683568" y="1779662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800" dirty="0">
                <a:latin typeface="Georgia" panose="02040502050405020303" pitchFamily="18" charset="0"/>
              </a:rPr>
              <a:t>§ 1-2 Formål		</a:t>
            </a:r>
            <a:r>
              <a:rPr lang="nb-NO" sz="2800" i="1" dirty="0">
                <a:latin typeface="Georgia" panose="02040502050405020303" pitchFamily="18" charset="0"/>
              </a:rPr>
              <a:t>(NIFs lov)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endParaRPr lang="nb-NO" sz="2800" dirty="0">
              <a:latin typeface="Georgia" panose="02040502050405020303" pitchFamily="18" charset="0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arenR"/>
              <a:defRPr/>
            </a:pPr>
            <a:r>
              <a:rPr lang="nb-NO" sz="2800" dirty="0">
                <a:latin typeface="Georgia" panose="02040502050405020303" pitchFamily="18" charset="0"/>
                <a:cs typeface="Arial" charset="0"/>
              </a:rPr>
              <a:t>NIF skal arbeide for at alle mennesker gis mulighet til å utøve idrett ut fra sine ønsker og behov, og uten å bli utsatt for usaklig eller uforholdsmessig forskjellsbehandling. </a:t>
            </a:r>
            <a:r>
              <a:rPr lang="nb-NO" sz="2800" dirty="0">
                <a:latin typeface="Georgia" panose="02040502050405020303" pitchFamily="18" charset="0"/>
              </a:rPr>
              <a:t>[…]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tel 1">
            <a:extLst>
              <a:ext uri="{FF2B5EF4-FFF2-40B4-BE49-F238E27FC236}">
                <a16:creationId xmlns:a16="http://schemas.microsoft.com/office/drawing/2014/main" id="{85EF7973-A67F-4238-8E14-C0D81896D15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57350" y="321469"/>
            <a:ext cx="5314950" cy="9929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altLang="nb-NO" sz="4000" dirty="0">
                <a:latin typeface="Arial" panose="020B0604020202020204" pitchFamily="34" charset="0"/>
                <a:cs typeface="Arial" panose="020B0604020202020204" pitchFamily="34" charset="0"/>
              </a:rPr>
              <a:t>”Komme – ut – prosessen”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3BA6B3-2583-4BF8-83A0-6AA8919CEBB1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685800" y="2211710"/>
            <a:ext cx="8062664" cy="218884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altLang="nb-NO" dirty="0">
                <a:latin typeface="Arial" panose="020B0604020202020204" pitchFamily="34" charset="0"/>
                <a:cs typeface="Arial" panose="020B0604020202020204" pitchFamily="34" charset="0"/>
              </a:rPr>
              <a:t>Frykta for at det verste skal skje</a:t>
            </a:r>
          </a:p>
          <a:p>
            <a:pPr eaLnBrk="1" hangingPunct="1"/>
            <a:r>
              <a:rPr lang="nb-NO" altLang="nb-NO" dirty="0">
                <a:latin typeface="Arial" panose="020B0604020202020204" pitchFamily="34" charset="0"/>
                <a:cs typeface="Arial" panose="020B0604020202020204" pitchFamily="34" charset="0"/>
              </a:rPr>
              <a:t>Korleis kan vi redusere denne frykta?</a:t>
            </a:r>
          </a:p>
          <a:p>
            <a:pPr eaLnBrk="1" hangingPunct="1"/>
            <a:r>
              <a:rPr lang="nb-NO" altLang="nb-NO" dirty="0">
                <a:latin typeface="Arial" panose="020B0604020202020204" pitchFamily="34" charset="0"/>
                <a:cs typeface="Arial" panose="020B0604020202020204" pitchFamily="34" charset="0"/>
              </a:rPr>
              <a:t>Klar beskjed </a:t>
            </a:r>
            <a:r>
              <a:rPr lang="nb-NO" altLang="nb-NO" dirty="0" err="1">
                <a:latin typeface="Arial" panose="020B0604020202020204" pitchFamily="34" charset="0"/>
                <a:cs typeface="Arial" panose="020B0604020202020204" pitchFamily="34" charset="0"/>
              </a:rPr>
              <a:t>frå</a:t>
            </a:r>
            <a:r>
              <a:rPr lang="nb-NO" alt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altLang="nb-NO" dirty="0" err="1">
                <a:latin typeface="Arial" panose="020B0604020202020204" pitchFamily="34" charset="0"/>
                <a:cs typeface="Arial" panose="020B0604020202020204" pitchFamily="34" charset="0"/>
              </a:rPr>
              <a:t>trenar</a:t>
            </a:r>
            <a:r>
              <a:rPr lang="nb-NO" altLang="nb-NO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nb-NO" altLang="nb-NO" dirty="0" err="1">
                <a:latin typeface="Arial" panose="020B0604020202020204" pitchFamily="34" charset="0"/>
                <a:cs typeface="Arial" panose="020B0604020202020204" pitchFamily="34" charset="0"/>
              </a:rPr>
              <a:t>leiar</a:t>
            </a:r>
            <a:r>
              <a:rPr lang="nb-NO" altLang="nb-NO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altLang="nb-NO" b="1" dirty="0">
                <a:latin typeface="Arial" panose="020B0604020202020204" pitchFamily="34" charset="0"/>
                <a:cs typeface="Arial" panose="020B0604020202020204" pitchFamily="34" charset="0"/>
              </a:rPr>
              <a:t>på førehand</a:t>
            </a:r>
          </a:p>
        </p:txBody>
      </p:sp>
      <p:sp>
        <p:nvSpPr>
          <p:cNvPr id="108548" name="Plassholder for lysbildenummer 3">
            <a:extLst>
              <a:ext uri="{FF2B5EF4-FFF2-40B4-BE49-F238E27FC236}">
                <a16:creationId xmlns:a16="http://schemas.microsoft.com/office/drawing/2014/main" id="{6179C0CD-AE34-45C4-9F96-DFC45A87E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0DF3C95-7A6B-41E4-A997-0303EAE24F96}" type="slidenum">
              <a:rPr lang="nb-NO" altLang="nb-NO"/>
              <a:pPr/>
              <a:t>40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37115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tel 1">
            <a:extLst>
              <a:ext uri="{FF2B5EF4-FFF2-40B4-BE49-F238E27FC236}">
                <a16:creationId xmlns:a16="http://schemas.microsoft.com/office/drawing/2014/main" id="{F718DD7A-0552-4543-BD0A-5ECB9A21CBF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7544" y="123478"/>
            <a:ext cx="6552728" cy="6965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n-NO" altLang="nb-NO" sz="4000" dirty="0">
                <a:latin typeface="Arial" panose="020B0604020202020204" pitchFamily="34" charset="0"/>
                <a:cs typeface="Arial" panose="020B0604020202020204" pitchFamily="34" charset="0"/>
              </a:rPr>
              <a:t>Kva kan trenar/leiar gjere?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B15D11-666A-4A19-B4A1-BB90D0CF3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7574"/>
            <a:ext cx="8640960" cy="3412976"/>
          </a:xfrm>
          <a:solidFill>
            <a:schemeClr val="bg1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n-NO" dirty="0">
                <a:latin typeface="Arial" panose="020B0604020202020204" pitchFamily="34" charset="0"/>
                <a:cs typeface="Arial" panose="020B0604020202020204" pitchFamily="34" charset="0"/>
              </a:rPr>
              <a:t>Trenar/leiar kan gje eit klart signal på første trening/samling.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n-NO" dirty="0">
                <a:latin typeface="Arial" panose="020B0604020202020204" pitchFamily="34" charset="0"/>
                <a:cs typeface="Arial" panose="020B0604020202020204" pitchFamily="34" charset="0"/>
              </a:rPr>
              <a:t>Til dømes: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nn-NO" i="1" dirty="0">
                <a:latin typeface="Arial" panose="020B0604020202020204" pitchFamily="34" charset="0"/>
                <a:cs typeface="Arial" panose="020B0604020202020204" pitchFamily="34" charset="0"/>
              </a:rPr>
              <a:t>”vi har nulltoleranse for hets, om du er kvit eller svart, homo eller </a:t>
            </a:r>
            <a:r>
              <a:rPr lang="nn-NO" i="1" dirty="0" err="1">
                <a:latin typeface="Arial" panose="020B0604020202020204" pitchFamily="34" charset="0"/>
                <a:cs typeface="Arial" panose="020B0604020202020204" pitchFamily="34" charset="0"/>
              </a:rPr>
              <a:t>hetero</a:t>
            </a:r>
            <a:r>
              <a:rPr lang="nn-NO" i="1" dirty="0">
                <a:latin typeface="Arial" panose="020B0604020202020204" pitchFamily="34" charset="0"/>
                <a:cs typeface="Arial" panose="020B0604020202020204" pitchFamily="34" charset="0"/>
              </a:rPr>
              <a:t>, betyr ikkje noko her”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n-NO" dirty="0">
                <a:latin typeface="Arial" panose="020B0604020202020204" pitchFamily="34" charset="0"/>
                <a:cs typeface="Arial" panose="020B0604020202020204" pitchFamily="34" charset="0"/>
              </a:rPr>
              <a:t>Viktig å nemne ordet ”homo”</a:t>
            </a:r>
            <a:endParaRPr lang="nn-NO" sz="7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n-NO" dirty="0">
                <a:latin typeface="Arial" panose="020B0604020202020204" pitchFamily="34" charset="0"/>
                <a:cs typeface="Arial" panose="020B0604020202020204" pitchFamily="34" charset="0"/>
              </a:rPr>
              <a:t>Det tar deg 10 sekund å gjere…</a:t>
            </a:r>
          </a:p>
        </p:txBody>
      </p:sp>
      <p:sp>
        <p:nvSpPr>
          <p:cNvPr id="110596" name="Plassholder for lysbildenummer 3">
            <a:extLst>
              <a:ext uri="{FF2B5EF4-FFF2-40B4-BE49-F238E27FC236}">
                <a16:creationId xmlns:a16="http://schemas.microsoft.com/office/drawing/2014/main" id="{29A51281-C293-494B-A8CE-907BC77D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D311879-D43D-45A4-B225-21337F6531A9}" type="slidenum">
              <a:rPr lang="nb-NO" altLang="nb-NO"/>
              <a:pPr/>
              <a:t>41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71033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tel 1">
            <a:extLst>
              <a:ext uri="{FF2B5EF4-FFF2-40B4-BE49-F238E27FC236}">
                <a16:creationId xmlns:a16="http://schemas.microsoft.com/office/drawing/2014/main" id="{170F9728-1066-4630-96EF-5B21E684266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57350" y="1553766"/>
            <a:ext cx="4714850" cy="20359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n-NO" altLang="nb-NO" sz="4000" b="1" u="sng" dirty="0">
                <a:latin typeface="Arial" panose="020B0604020202020204" pitchFamily="34" charset="0"/>
                <a:cs typeface="Arial" panose="020B0604020202020204" pitchFamily="34" charset="0"/>
              </a:rPr>
              <a:t>Kva kan kommunen gjere?</a:t>
            </a:r>
          </a:p>
        </p:txBody>
      </p:sp>
      <p:sp>
        <p:nvSpPr>
          <p:cNvPr id="62467" name="Plassholder for lysbildenummer 3">
            <a:extLst>
              <a:ext uri="{FF2B5EF4-FFF2-40B4-BE49-F238E27FC236}">
                <a16:creationId xmlns:a16="http://schemas.microsoft.com/office/drawing/2014/main" id="{DB270D34-DCAD-4633-BAF4-DE97BEDE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A8E308-D135-40BD-890A-E0370AFAB72A}" type="slidenum">
              <a:rPr kumimoji="0" lang="nb-NO" alt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nb-NO" alt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466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tel 1">
            <a:extLst>
              <a:ext uri="{FF2B5EF4-FFF2-40B4-BE49-F238E27FC236}">
                <a16:creationId xmlns:a16="http://schemas.microsoft.com/office/drawing/2014/main" id="{F718DD7A-0552-4543-BD0A-5ECB9A21CBF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64018" y="266920"/>
            <a:ext cx="6552728" cy="6965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nn-NO" altLang="nb-NO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Kommunale tiltak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CB15D11-666A-4A19-B4A1-BB90D0CF3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556" y="1106311"/>
            <a:ext cx="7860916" cy="3294239"/>
          </a:xfrm>
          <a:solidFill>
            <a:schemeClr val="bg1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n-NO" dirty="0">
                <a:latin typeface="Arial" panose="020B0604020202020204" pitchFamily="34" charset="0"/>
                <a:cs typeface="Arial" panose="020B0604020202020204" pitchFamily="34" charset="0"/>
              </a:rPr>
              <a:t>Ta opp temaet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nn-NO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nn-NO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dirty="0">
                <a:latin typeface="Arial" panose="020B0604020202020204" pitchFamily="34" charset="0"/>
                <a:cs typeface="Arial" panose="020B0604020202020204" pitchFamily="34" charset="0"/>
              </a:rPr>
              <a:t>samarbeidet mellom </a:t>
            </a:r>
            <a:r>
              <a:rPr lang="nn-NO">
                <a:latin typeface="Arial" panose="020B0604020202020204" pitchFamily="34" charset="0"/>
                <a:cs typeface="Arial" panose="020B0604020202020204" pitchFamily="34" charset="0"/>
              </a:rPr>
              <a:t>kommune og idrett</a:t>
            </a:r>
            <a:endParaRPr lang="nn-N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n-NO" dirty="0">
                <a:latin typeface="Arial" panose="020B0604020202020204" pitchFamily="34" charset="0"/>
                <a:cs typeface="Arial" panose="020B0604020202020204" pitchFamily="34" charset="0"/>
              </a:rPr>
              <a:t>Idrettsanlegg: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nn-NO" dirty="0">
                <a:latin typeface="Arial" panose="020B0604020202020204" pitchFamily="34" charset="0"/>
                <a:cs typeface="Arial" panose="020B0604020202020204" pitchFamily="34" charset="0"/>
              </a:rPr>
              <a:t>Krav om nulltoleranse for diskriminering ved bruk av kommunale idrettsanlegg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nn-NO" dirty="0">
                <a:latin typeface="Arial" panose="020B0604020202020204" pitchFamily="34" charset="0"/>
                <a:cs typeface="Arial" panose="020B0604020202020204" pitchFamily="34" charset="0"/>
              </a:rPr>
              <a:t>Skulen: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nn-NO" dirty="0">
                <a:latin typeface="Arial" panose="020B0604020202020204" pitchFamily="34" charset="0"/>
                <a:cs typeface="Arial" panose="020B0604020202020204" pitchFamily="34" charset="0"/>
              </a:rPr>
              <a:t>Kompetanse hjå kroppsøvingslærarar</a:t>
            </a:r>
          </a:p>
        </p:txBody>
      </p:sp>
      <p:sp>
        <p:nvSpPr>
          <p:cNvPr id="110596" name="Plassholder for lysbildenummer 3">
            <a:extLst>
              <a:ext uri="{FF2B5EF4-FFF2-40B4-BE49-F238E27FC236}">
                <a16:creationId xmlns:a16="http://schemas.microsoft.com/office/drawing/2014/main" id="{29A51281-C293-494B-A8CE-907BC77D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D311879-D43D-45A4-B225-21337F6531A9}" type="slidenum">
              <a:rPr lang="nb-NO" altLang="nb-NO"/>
              <a:pPr/>
              <a:t>43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4285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Plassholder for innhold 2">
            <a:extLst>
              <a:ext uri="{FF2B5EF4-FFF2-40B4-BE49-F238E27FC236}">
                <a16:creationId xmlns:a16="http://schemas.microsoft.com/office/drawing/2014/main" id="{3F10C6A6-BB8E-444C-B8EC-D0DED0A9C1C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475656" y="1491854"/>
            <a:ext cx="5740723" cy="34170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nn-NO" altLang="nb-NO" sz="5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kan ikkje   	vere nøytral</a:t>
            </a:r>
            <a:endParaRPr lang="nn-NO" altLang="nb-NO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7376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tel 1">
            <a:extLst>
              <a:ext uri="{FF2B5EF4-FFF2-40B4-BE49-F238E27FC236}">
                <a16:creationId xmlns:a16="http://schemas.microsoft.com/office/drawing/2014/main" id="{607AF59B-18DF-4E55-AD7C-33FDBB65B3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09738" y="897731"/>
            <a:ext cx="5314950" cy="171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br>
              <a:rPr lang="nb-NO" altLang="nb-NO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altLang="nb-NO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732AF16A-6CAC-498A-A1AB-1940676DA290}"/>
              </a:ext>
            </a:extLst>
          </p:cNvPr>
          <p:cNvSpPr txBox="1">
            <a:spLocks/>
          </p:cNvSpPr>
          <p:nvPr/>
        </p:nvSpPr>
        <p:spPr>
          <a:xfrm>
            <a:off x="2033588" y="2139553"/>
            <a:ext cx="5562748" cy="337661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  <a:t>Idrettsglede for alle</a:t>
            </a:r>
            <a:br>
              <a:rPr kumimoji="0" lang="nb-NO" sz="33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Arial" panose="020B0604020202020204" pitchFamily="34" charset="0"/>
              </a:rPr>
            </a:br>
            <a:endParaRPr kumimoji="0" lang="nb-NO" sz="33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23D843F2-FF81-4DA1-AAD0-7CEC4A8F584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656160" y="789385"/>
            <a:ext cx="4966097" cy="11680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nn-NO" altLang="nb-NO" sz="5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skal skape:</a:t>
            </a:r>
            <a:endParaRPr lang="nn-NO" altLang="nb-NO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6137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Plassholder for lysbildenummer 1">
            <a:extLst>
              <a:ext uri="{FF2B5EF4-FFF2-40B4-BE49-F238E27FC236}">
                <a16:creationId xmlns:a16="http://schemas.microsoft.com/office/drawing/2014/main" id="{3A9F9BFD-8C64-415A-87EF-0996C26D6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557213" indent="-2143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8572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2001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1543050" indent="-1714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661349-0CB5-43D9-962D-6EE6A72E5E3C}" type="slidenum">
              <a:rPr lang="nb-NO" altLang="nb-NO"/>
              <a:pPr eaLnBrk="1" hangingPunct="1"/>
              <a:t>46</a:t>
            </a:fld>
            <a:endParaRPr lang="nb-NO" altLang="nb-NO" dirty="0"/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005B3014-2A71-47DA-8367-F365F9FF2FDC}"/>
              </a:ext>
            </a:extLst>
          </p:cNvPr>
          <p:cNvSpPr txBox="1">
            <a:spLocks/>
          </p:cNvSpPr>
          <p:nvPr/>
        </p:nvSpPr>
        <p:spPr>
          <a:xfrm>
            <a:off x="0" y="411510"/>
            <a:ext cx="8604448" cy="4392488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sz="2800" b="1" kern="0" dirty="0">
              <a:solidFill>
                <a:srgbClr val="002060"/>
              </a:solidFill>
              <a:ea typeface="+mj-ea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sz="2800" b="1" kern="0" dirty="0">
              <a:solidFill>
                <a:srgbClr val="002060"/>
              </a:solidFill>
              <a:ea typeface="+mj-ea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800" b="1" kern="0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Håvard B. Øvregård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800" b="1" kern="0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91 77 31 57</a:t>
            </a:r>
            <a:br>
              <a:rPr lang="nb-NO" sz="2800" b="1" kern="0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</a:br>
            <a:r>
              <a:rPr lang="nb-NO" sz="2800" b="1" kern="0" dirty="0">
                <a:solidFill>
                  <a:srgbClr val="002060"/>
                </a:solidFill>
                <a:ea typeface="+mj-ea"/>
                <a:cs typeface="Arial" panose="020B0604020202020204" pitchFamily="34" charset="0"/>
              </a:rPr>
              <a:t>havard.ovregard@idrettsforbundet.no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sz="2800" b="1" kern="0" dirty="0">
              <a:solidFill>
                <a:srgbClr val="002060"/>
              </a:solidFill>
              <a:ea typeface="+mj-ea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2800" b="1" kern="0" dirty="0">
                <a:solidFill>
                  <a:srgbClr val="002060"/>
                </a:solidFill>
                <a:cs typeface="Arial" panose="020B0604020202020204" pitchFamily="34" charset="0"/>
              </a:rPr>
              <a:t>Norges idrettsforbund og olympiske og </a:t>
            </a:r>
            <a:r>
              <a:rPr lang="nb-NO" sz="2800" b="1" kern="0" dirty="0" err="1">
                <a:solidFill>
                  <a:srgbClr val="002060"/>
                </a:solidFill>
                <a:cs typeface="Arial" panose="020B0604020202020204" pitchFamily="34" charset="0"/>
              </a:rPr>
              <a:t>paralympiske</a:t>
            </a:r>
            <a:r>
              <a:rPr lang="nb-NO" sz="2800" b="1" kern="0" dirty="0">
                <a:solidFill>
                  <a:srgbClr val="002060"/>
                </a:solidFill>
                <a:cs typeface="Arial" panose="020B0604020202020204" pitchFamily="34" charset="0"/>
              </a:rPr>
              <a:t> komité</a:t>
            </a:r>
            <a:endParaRPr lang="nb-NO" sz="2800" kern="0" dirty="0">
              <a:solidFill>
                <a:srgbClr val="002060"/>
              </a:solidFill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844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CFCEBB-63D2-4099-9F7E-9DE0326B6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077" y="267495"/>
            <a:ext cx="7772400" cy="648072"/>
          </a:xfrm>
        </p:spPr>
        <p:txBody>
          <a:bodyPr/>
          <a:lstStyle/>
          <a:p>
            <a:r>
              <a:rPr lang="nb-NO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Etiske leveregler (2021)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82F0986-50FF-48A8-BA40-B34211557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848246"/>
            <a:ext cx="6240823" cy="3027759"/>
          </a:xfrm>
        </p:spPr>
        <p:txBody>
          <a:bodyPr>
            <a:normAutofit fontScale="92500" lnSpcReduction="20000"/>
          </a:bodyPr>
          <a:lstStyle/>
          <a:p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«Idretten skal være en inkluderende arena der alle er like mye verdt, føler tilhørighet og opplever gjensidig respekt. Vi skal speile mangfoldet i samfunnet og aksepterer ikke negativ diskriminering. Alle skal, uansett forutsetninger og ambisjoner, få delta i og påvirke beslutninger som gjelder dem.»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43FE2AC-E04E-3616-FE79-459A4D4D7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889" y="1419622"/>
            <a:ext cx="2628620" cy="3723878"/>
          </a:xfrm>
          <a:prstGeom prst="rect">
            <a:avLst/>
          </a:prstGeom>
        </p:spPr>
      </p:pic>
      <p:sp>
        <p:nvSpPr>
          <p:cNvPr id="7" name="Tittel 1">
            <a:extLst>
              <a:ext uri="{FF2B5EF4-FFF2-40B4-BE49-F238E27FC236}">
                <a16:creationId xmlns:a16="http://schemas.microsoft.com/office/drawing/2014/main" id="{5F327C42-2D4E-68E1-D448-773EAAA564C3}"/>
              </a:ext>
            </a:extLst>
          </p:cNvPr>
          <p:cNvSpPr txBox="1">
            <a:spLocks/>
          </p:cNvSpPr>
          <p:nvPr/>
        </p:nvSpPr>
        <p:spPr>
          <a:xfrm>
            <a:off x="323528" y="1152126"/>
            <a:ext cx="5976664" cy="8572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inkluderende og likeverdig idrett</a:t>
            </a:r>
            <a:br>
              <a:rPr lang="nb-NO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b-NO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626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81E72CEB-E8F7-4DDC-9B1E-A9B1255F5B55}"/>
              </a:ext>
            </a:extLst>
          </p:cNvPr>
          <p:cNvSpPr txBox="1">
            <a:spLocks/>
          </p:cNvSpPr>
          <p:nvPr/>
        </p:nvSpPr>
        <p:spPr>
          <a:xfrm>
            <a:off x="3889411" y="2274849"/>
            <a:ext cx="4401149" cy="177676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i="1" u="none" strike="noStrike" kern="120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cs typeface="Arial" panose="020B0604020202020204" pitchFamily="34" charset="0"/>
              </a:rPr>
              <a:t>3. Idretten vil skape et idrettstilbud som inkluderer og er tilrettelagt for alle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D4CCF777-2372-4CBD-9936-FC920C3567E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792767" y="1016753"/>
            <a:ext cx="5112568" cy="7309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nb-NO" altLang="nb-NO" sz="4800" dirty="0">
                <a:solidFill>
                  <a:srgbClr val="EE41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Idretten Vil!</a:t>
            </a:r>
            <a:endParaRPr lang="nb-NO" altLang="nb-NO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78CA7298-722B-4F22-868A-5CD437FFD2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9" y="0"/>
            <a:ext cx="36191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41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CFCEBB-63D2-4099-9F7E-9DE0326B6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00"/>
            <a:ext cx="7772400" cy="857250"/>
          </a:xfrm>
        </p:spPr>
        <p:txBody>
          <a:bodyPr/>
          <a:lstStyle/>
          <a:p>
            <a:r>
              <a:rPr lang="nb-NO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Spegle</a:t>
            </a:r>
            <a:r>
              <a:rPr lang="nb-NO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35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mangfaldet</a:t>
            </a:r>
            <a:r>
              <a:rPr lang="nb-NO" sz="3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samfunnet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82F0986-50FF-48A8-BA40-B34211557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85900"/>
            <a:ext cx="5878551" cy="2914650"/>
          </a:xfrm>
        </p:spPr>
        <p:txBody>
          <a:bodyPr/>
          <a:lstStyle/>
          <a:p>
            <a:r>
              <a:rPr lang="nb-NO" sz="2800" dirty="0">
                <a:latin typeface="Arial" panose="020B0604020202020204" pitchFamily="34" charset="0"/>
                <a:cs typeface="Arial" panose="020B0604020202020204" pitchFamily="34" charset="0"/>
              </a:rPr>
              <a:t>«Norges idrettsforbund har som mål å ta vare på mangfoldet i samfunnet inn i idretten, slik at norsk idrett speiler det samfunnet den er en del av og der ingen skal ekskluderes.»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7B190B-A4CB-48FE-AD93-F718C8923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786" y="1672683"/>
            <a:ext cx="2442214" cy="347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37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tel 1">
            <a:extLst>
              <a:ext uri="{FF2B5EF4-FFF2-40B4-BE49-F238E27FC236}">
                <a16:creationId xmlns:a16="http://schemas.microsoft.com/office/drawing/2014/main" id="{81761ECA-A62A-45D5-BEB9-BDBE2A59CB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1520" y="2643758"/>
            <a:ext cx="5976664" cy="2343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nb-NO" altLang="nb-NO" sz="3200" i="1" dirty="0">
                <a:latin typeface="Arial" panose="020B0604020202020204" pitchFamily="34" charset="0"/>
                <a:cs typeface="Arial" panose="020B0604020202020204" pitchFamily="34" charset="0"/>
              </a:rPr>
              <a:t>- Hjå oss er alle velkomne</a:t>
            </a:r>
            <a:br>
              <a:rPr lang="nb-NO" altLang="nb-NO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altLang="nb-NO" sz="3200" i="1" dirty="0">
                <a:latin typeface="Arial" panose="020B0604020202020204" pitchFamily="34" charset="0"/>
                <a:cs typeface="Arial" panose="020B0604020202020204" pitchFamily="34" charset="0"/>
              </a:rPr>
              <a:t>- Vi nektar ingen å delta!</a:t>
            </a:r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81E72CEB-E8F7-4DDC-9B1E-A9B1255F5B55}"/>
              </a:ext>
            </a:extLst>
          </p:cNvPr>
          <p:cNvSpPr txBox="1">
            <a:spLocks/>
          </p:cNvSpPr>
          <p:nvPr/>
        </p:nvSpPr>
        <p:spPr>
          <a:xfrm>
            <a:off x="337170" y="246958"/>
            <a:ext cx="5314950" cy="23431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Idrettsglede for alle</a:t>
            </a:r>
            <a:br>
              <a:rPr kumimoji="0" lang="nb-NO" sz="7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</a:br>
            <a:endParaRPr kumimoji="0" lang="nb-NO" sz="7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0FC63731-0454-4BD2-8A7F-2E768450DDFD}"/>
              </a:ext>
            </a:extLst>
          </p:cNvPr>
          <p:cNvSpPr txBox="1">
            <a:spLocks/>
          </p:cNvSpPr>
          <p:nvPr/>
        </p:nvSpPr>
        <p:spPr bwMode="auto">
          <a:xfrm>
            <a:off x="5652120" y="1744370"/>
            <a:ext cx="331236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nb-NO" altLang="nb-NO" sz="5000" b="1" i="1" dirty="0">
                <a:latin typeface="Arial" panose="020B0604020202020204" pitchFamily="34" charset="0"/>
                <a:cs typeface="Arial" panose="020B0604020202020204" pitchFamily="34" charset="0"/>
              </a:rPr>
              <a:t>Teori eller praksis?</a:t>
            </a:r>
            <a:br>
              <a:rPr lang="nb-NO" altLang="nb-NO" sz="5000" b="1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altLang="nb-NO" sz="5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tel 1">
            <a:extLst>
              <a:ext uri="{FF2B5EF4-FFF2-40B4-BE49-F238E27FC236}">
                <a16:creationId xmlns:a16="http://schemas.microsoft.com/office/drawing/2014/main" id="{F833566E-42B7-4799-A579-FABF76223E2F}"/>
              </a:ext>
            </a:extLst>
          </p:cNvPr>
          <p:cNvSpPr txBox="1">
            <a:spLocks/>
          </p:cNvSpPr>
          <p:nvPr/>
        </p:nvSpPr>
        <p:spPr bwMode="auto">
          <a:xfrm>
            <a:off x="251520" y="3814499"/>
            <a:ext cx="5976664" cy="166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nb-NO" altLang="nb-NO" sz="3200" i="1" dirty="0">
                <a:latin typeface="Arial" panose="020B0604020202020204" pitchFamily="34" charset="0"/>
                <a:cs typeface="Arial" panose="020B0604020202020204" pitchFamily="34" charset="0"/>
              </a:rPr>
              <a:t>- Men er idrettsgleda for alle?</a:t>
            </a:r>
            <a:br>
              <a:rPr lang="nb-NO" altLang="nb-NO" sz="32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b-NO" altLang="nb-NO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58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tel 1">
            <a:extLst>
              <a:ext uri="{FF2B5EF4-FFF2-40B4-BE49-F238E27FC236}">
                <a16:creationId xmlns:a16="http://schemas.microsoft.com/office/drawing/2014/main" id="{DA93375C-A41D-47B6-81BD-EA5E93BE284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95536" y="326826"/>
            <a:ext cx="6480720" cy="14358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n-NO" altLang="nb-NO" sz="4050" b="1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Idretten Skal! 2019-2023</a:t>
            </a:r>
          </a:p>
        </p:txBody>
      </p:sp>
      <p:sp>
        <p:nvSpPr>
          <p:cNvPr id="12291" name="Plassholder for innhold 2">
            <a:extLst>
              <a:ext uri="{FF2B5EF4-FFF2-40B4-BE49-F238E27FC236}">
                <a16:creationId xmlns:a16="http://schemas.microsoft.com/office/drawing/2014/main" id="{AB99769C-5747-48A9-8537-265FC7845B5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251520" y="1232705"/>
            <a:ext cx="8424935" cy="16699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nn-NO" altLang="nb-NO" sz="3000" noProof="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n-NO" altLang="nb-NO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«Idretten skal på alle </a:t>
            </a:r>
            <a:r>
              <a:rPr lang="nn-NO" altLang="nb-NO" sz="36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nivåer</a:t>
            </a:r>
            <a:r>
              <a:rPr lang="nn-NO" altLang="nb-NO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 praktisere nulltoleranse for </a:t>
            </a:r>
            <a:r>
              <a:rPr lang="nn-NO" altLang="nb-NO" sz="3600" noProof="0" dirty="0" err="1">
                <a:latin typeface="Arial" panose="020B0604020202020204" pitchFamily="34" charset="0"/>
                <a:cs typeface="Arial" panose="020B0604020202020204" pitchFamily="34" charset="0"/>
              </a:rPr>
              <a:t>enhver</a:t>
            </a:r>
            <a:r>
              <a:rPr lang="nn-NO" altLang="nb-NO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 form for diskriminering og trakassering» </a:t>
            </a:r>
          </a:p>
        </p:txBody>
      </p:sp>
      <p:pic>
        <p:nvPicPr>
          <p:cNvPr id="12292" name="Bilde 2" descr="Et bilde som inneholder sitter, hvit, liten, rød&#10;&#10;Automatisk generert beskrivelse">
            <a:extLst>
              <a:ext uri="{FF2B5EF4-FFF2-40B4-BE49-F238E27FC236}">
                <a16:creationId xmlns:a16="http://schemas.microsoft.com/office/drawing/2014/main" id="{57197014-1B25-4231-B05A-F6E7D588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15634"/>
            <a:ext cx="3491880" cy="212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869037"/>
      </p:ext>
    </p:extLst>
  </p:cSld>
  <p:clrMapOvr>
    <a:masterClrMapping/>
  </p:clrMapOvr>
</p:sld>
</file>

<file path=ppt/theme/theme1.xml><?xml version="1.0" encoding="utf-8"?>
<a:theme xmlns:a="http://schemas.openxmlformats.org/drawingml/2006/main" name="Forsid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IF_Powerpoint-mal_16-9 format  -  Skrivebeskyttet" id="{1C8D2FFC-4CA3-4D01-9ED3-9A683DD172A8}" vid="{8440A1EE-9015-462B-9CA7-16F05C7924D5}"/>
    </a:ext>
  </a:extLst>
</a:theme>
</file>

<file path=ppt/theme/theme10.xml><?xml version="1.0" encoding="utf-8"?>
<a:theme xmlns:a="http://schemas.openxmlformats.org/drawingml/2006/main" name="3_Påløpende sider uten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tandardpresentasjon 2015 [Skrivebeskyttet]" id="{5E20E4E0-EDE1-49DB-9F08-AB7973F31388}" vid="{DB07FB5F-ABC3-4A1C-8D72-E0A41EEC8BEC}"/>
    </a:ext>
  </a:extLst>
</a:theme>
</file>

<file path=ppt/theme/theme1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åløpende sider med bakgrunn">
  <a:themeElements>
    <a:clrScheme name="NIF profilfarger 1">
      <a:dk1>
        <a:srgbClr val="838286"/>
      </a:dk1>
      <a:lt1>
        <a:srgbClr val="FFFFFF"/>
      </a:lt1>
      <a:dk2>
        <a:srgbClr val="1F497D"/>
      </a:dk2>
      <a:lt2>
        <a:srgbClr val="EEECE1"/>
      </a:lt2>
      <a:accent1>
        <a:srgbClr val="9BC6EA"/>
      </a:accent1>
      <a:accent2>
        <a:srgbClr val="005190"/>
      </a:accent2>
      <a:accent3>
        <a:srgbClr val="FF0000"/>
      </a:accent3>
      <a:accent4>
        <a:srgbClr val="003E7E"/>
      </a:accent4>
      <a:accent5>
        <a:srgbClr val="0079C9"/>
      </a:accent5>
      <a:accent6>
        <a:srgbClr val="FAA634"/>
      </a:accent6>
      <a:hlink>
        <a:srgbClr val="0079C8"/>
      </a:hlink>
      <a:folHlink>
        <a:srgbClr val="A5CDE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IF_Powerpoint-mal_16-9 format  -  Skrivebeskyttet" id="{1C8D2FFC-4CA3-4D01-9ED3-9A683DD172A8}" vid="{B140B404-B708-46F3-A7B6-BAC02950CB65}"/>
    </a:ext>
  </a:extLst>
</a:theme>
</file>

<file path=ppt/theme/theme3.xml><?xml version="1.0" encoding="utf-8"?>
<a:theme xmlns:a="http://schemas.openxmlformats.org/drawingml/2006/main" name="1_Påløpende sider med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IF_Powerpoint-mal_16-9 format  -  Skrivebeskyttet" id="{1C8D2FFC-4CA3-4D01-9ED3-9A683DD172A8}" vid="{385023A8-50C0-4950-B3A6-A19002AA740E}"/>
    </a:ext>
  </a:extLst>
</a:theme>
</file>

<file path=ppt/theme/theme4.xml><?xml version="1.0" encoding="utf-8"?>
<a:theme xmlns:a="http://schemas.openxmlformats.org/drawingml/2006/main" name="Påløpende sider uten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IF_Powerpoint-mal_16-9 format  -  Skrivebeskyttet" id="{1C8D2FFC-4CA3-4D01-9ED3-9A683DD172A8}" vid="{F7247DD9-E39D-48C8-819D-5879A5D7BFA9}"/>
    </a:ext>
  </a:extLst>
</a:theme>
</file>

<file path=ppt/theme/theme5.xml><?xml version="1.0" encoding="utf-8"?>
<a:theme xmlns:a="http://schemas.openxmlformats.org/drawingml/2006/main" name="1_Påløpende sider uten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IF_Powerpoint-mal_16-9 format  -  Skrivebeskyttet" id="{1C8D2FFC-4CA3-4D01-9ED3-9A683DD172A8}" vid="{C9F1311A-F271-4D43-86EB-D09DB5202F6E}"/>
    </a:ext>
  </a:extLst>
</a:theme>
</file>

<file path=ppt/theme/theme6.xml><?xml version="1.0" encoding="utf-8"?>
<a:theme xmlns:a="http://schemas.openxmlformats.org/drawingml/2006/main" name="Påløpende sider uten bakgrunn og bunntek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IF_Powerpoint-mal_16-9 format  -  Skrivebeskyttet" id="{1C8D2FFC-4CA3-4D01-9ED3-9A683DD172A8}" vid="{C683DF3E-7CA2-42B8-B7E5-585E1964FFE7}"/>
    </a:ext>
  </a:extLst>
</a:theme>
</file>

<file path=ppt/theme/theme7.xml><?xml version="1.0" encoding="utf-8"?>
<a:theme xmlns:a="http://schemas.openxmlformats.org/drawingml/2006/main" name="2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kolepresentasjon" id="{C80574BE-2F95-4A6C-B061-4CC7663405C0}" vid="{32F4073C-80C0-432F-995A-F9FEA882A4A8}"/>
    </a:ext>
  </a:extLst>
</a:theme>
</file>

<file path=ppt/theme/theme8.xml><?xml version="1.0" encoding="utf-8"?>
<a:theme xmlns:a="http://schemas.openxmlformats.org/drawingml/2006/main" name="2_Påløpende sider uten bakgrun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IF_Powerpoint-mal_16-9 format  -  Skrivebeskyttet" id="{1C8D2FFC-4CA3-4D01-9ED3-9A683DD172A8}" vid="{F7247DD9-E39D-48C8-819D-5879A5D7BFA9}"/>
    </a:ext>
  </a:extLst>
</a:theme>
</file>

<file path=ppt/theme/theme9.xml><?xml version="1.0" encoding="utf-8"?>
<a:theme xmlns:a="http://schemas.openxmlformats.org/drawingml/2006/main" name="3_Egendefinert utform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800" dirty="0" smtClean="0">
            <a:solidFill>
              <a:srgbClr val="57585B"/>
            </a:solidFill>
            <a:latin typeface="Georgia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rivillighet" id="{3DD55B93-70E1-47DD-97C6-36813CC3C1C2}" vid="{19D0AAEB-F46A-43C6-A77C-12D6CAA135C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FD4D91D563B08438D9119668B40AB86" ma:contentTypeVersion="19" ma:contentTypeDescription="Opprett et nytt dokument." ma:contentTypeScope="" ma:versionID="4fe5e16bb15a630a170d8f084ffe30c4">
  <xsd:schema xmlns:xsd="http://www.w3.org/2001/XMLSchema" xmlns:xs="http://www.w3.org/2001/XMLSchema" xmlns:p="http://schemas.microsoft.com/office/2006/metadata/properties" xmlns:ns2="e3317d8c-004b-454d-a623-33801b5a34ae" xmlns:ns3="bd358e47-464e-475d-a5a7-9fb3fa7ffae4" xmlns:ns4="43e7e4c9-d60e-4513-b2f7-8ffd6e91b882" targetNamespace="http://schemas.microsoft.com/office/2006/metadata/properties" ma:root="true" ma:fieldsID="2a67faa9c276aa42446738166ffce106" ns2:_="" ns3:_="" ns4:_="">
    <xsd:import namespace="e3317d8c-004b-454d-a623-33801b5a34ae"/>
    <xsd:import namespace="bd358e47-464e-475d-a5a7-9fb3fa7ffae4"/>
    <xsd:import namespace="43e7e4c9-d60e-4513-b2f7-8ffd6e91b88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Flow_SignoffStatus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317d8c-004b-454d-a623-33801b5a34a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Sist delt etter bru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Sist delt etter klokkeslett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358e47-464e-475d-a5a7-9fb3fa7ffa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_Flow_SignoffStatus" ma:index="23" nillable="true" ma:displayName="Godkjenningsstatus" ma:internalName="Godkjenningsstatus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Bildemerkelapper" ma:readOnly="false" ma:fieldId="{5cf76f15-5ced-4ddc-b409-7134ff3c332f}" ma:taxonomyMulti="true" ma:sspId="058eb9fd-3ad0-4f62-a594-8cd2f3ca3a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e7e4c9-d60e-4513-b2f7-8ffd6e91b882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ce493f3f-1ddc-46c6-92b8-53e1e19686c1}" ma:internalName="TaxCatchAll" ma:showField="CatchAllData" ma:web="43e7e4c9-d60e-4513-b2f7-8ffd6e91b8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3e7e4c9-d60e-4513-b2f7-8ffd6e91b882">
      <Value>1</Value>
    </TaxCatchAll>
    <lcf76f155ced4ddcb4097134ff3c332f xmlns="bd358e47-464e-475d-a5a7-9fb3fa7ffae4">
      <Terms xmlns="http://schemas.microsoft.com/office/infopath/2007/PartnerControls"/>
    </lcf76f155ced4ddcb4097134ff3c332f>
    <_Flow_SignoffStatus xmlns="bd358e47-464e-475d-a5a7-9fb3fa7ffae4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PowerPoint" ma:contentTypeID="0x01010089F515CEF38C6043B09A4EB0A2E09D63020098A90DD325442D4FB9BFCF713C750FAA0068557BBBB6C5FF45B2274BE963AFC7B0" ma:contentTypeVersion="126" ma:contentTypeDescription="Opprett et nytt dokument." ma:contentTypeScope="" ma:versionID="79756d22bcf7b78b969b6ca357c20bee">
  <xsd:schema xmlns:xsd="http://www.w3.org/2001/XMLSchema" xmlns:xs="http://www.w3.org/2001/XMLSchema" xmlns:p="http://schemas.microsoft.com/office/2006/metadata/properties" xmlns:ns2="aec5f570-5954-42b2-93f8-bbdf6252596e" xmlns:ns3="111fa406-b1c7-4021-bd8f-10346e9df403" targetNamespace="http://schemas.microsoft.com/office/2006/metadata/properties" ma:root="true" ma:fieldsID="f635f231ea7472862a80a76937ca2a53" ns2:_="" ns3:_="">
    <xsd:import namespace="aec5f570-5954-42b2-93f8-bbdf6252596e"/>
    <xsd:import namespace="111fa406-b1c7-4021-bd8f-10346e9df403"/>
    <xsd:element name="properties">
      <xsd:complexType>
        <xsd:sequence>
          <xsd:element name="documentManagement">
            <xsd:complexType>
              <xsd:all>
                <xsd:element ref="ns2:_nifDokumenteier" minOccurs="0"/>
                <xsd:element ref="ns2:_nifSaksbehandler" minOccurs="0"/>
                <xsd:element ref="ns2:_nifDokumentbeskrivelse" minOccurs="0"/>
                <xsd:element ref="ns2:_nifDokumentstatus" minOccurs="0"/>
                <xsd:element ref="ns2:InnUtIntern"/>
                <xsd:element ref="ns2:_arFrist" minOccurs="0"/>
                <xsd:element ref="ns2:_nifTil" minOccurs="0"/>
                <xsd:element ref="ns2:_nifFra" minOccurs="0"/>
                <xsd:element ref="ns2:m007437e3ff24ee3b6b1beda051d5beb" minOccurs="0"/>
                <xsd:element ref="ns2:TaxCatchAll" minOccurs="0"/>
                <xsd:element ref="ns2:TaxCatchAllLabel" minOccurs="0"/>
                <xsd:element ref="ns2:e390b8d06ece46449586677b864a8181" minOccurs="0"/>
                <xsd:element ref="ns2:AnonymEksternDeling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c5f570-5954-42b2-93f8-bbdf6252596e" elementFormDefault="qualified">
    <xsd:import namespace="http://schemas.microsoft.com/office/2006/documentManagement/types"/>
    <xsd:import namespace="http://schemas.microsoft.com/office/infopath/2007/PartnerControls"/>
    <xsd:element name="_nifDokumenteier" ma:index="2" nillable="true" ma:displayName="Dokumenteier" ma:hidden="true" ma:SearchPeopleOnly="false" ma:SharePointGroup="0" ma:internalName="_nifDokumentei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nifSaksbehandler" ma:index="3" nillable="true" ma:displayName="Saksbehandler" ma:SearchPeopleOnly="false" ma:SharePointGroup="0" ma:internalName="_nifSaksbehandl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nifDokumentbeskrivelse" ma:index="5" nillable="true" ma:displayName="Dokumentbeskrivelse" ma:internalName="_nifDokumentbeskrivelse">
      <xsd:simpleType>
        <xsd:restriction base="dms:Note">
          <xsd:maxLength value="255"/>
        </xsd:restriction>
      </xsd:simpleType>
    </xsd:element>
    <xsd:element name="_nifDokumentstatus" ma:index="6" nillable="true" ma:displayName="Dokumentstatus" ma:default="Ubehandlet" ma:internalName="_nifDokumentstatus" ma:readOnly="false">
      <xsd:simpleType>
        <xsd:restriction base="dms:Choice">
          <xsd:enumeration value="Ubehandlet"/>
          <xsd:enumeration value="Under arbeid"/>
          <xsd:enumeration value="Ferdig"/>
        </xsd:restriction>
      </xsd:simpleType>
    </xsd:element>
    <xsd:element name="InnUtIntern" ma:index="7" ma:displayName="Inn/Ut/Intern" ma:default="Intern" ma:format="Dropdown" ma:internalName="InnUtIntern">
      <xsd:simpleType>
        <xsd:restriction base="dms:Choice">
          <xsd:enumeration value="Innkommende"/>
          <xsd:enumeration value="Utgående"/>
          <xsd:enumeration value="Intern"/>
        </xsd:restriction>
      </xsd:simpleType>
    </xsd:element>
    <xsd:element name="_arFrist" ma:index="9" nillable="true" ma:displayName="Frist" ma:format="DateOnly" ma:internalName="_arFrist">
      <xsd:simpleType>
        <xsd:restriction base="dms:DateTime"/>
      </xsd:simpleType>
    </xsd:element>
    <xsd:element name="_nifTil" ma:index="10" nillable="true" ma:displayName="Til" ma:internalName="_nifTil">
      <xsd:simpleType>
        <xsd:restriction base="dms:Text"/>
      </xsd:simpleType>
    </xsd:element>
    <xsd:element name="_nifFra" ma:index="11" nillable="true" ma:displayName="Fra" ma:internalName="_nifFra">
      <xsd:simpleType>
        <xsd:restriction base="dms:Text"/>
      </xsd:simpleType>
    </xsd:element>
    <xsd:element name="m007437e3ff24ee3b6b1beda051d5beb" ma:index="16" nillable="true" ma:taxonomy="true" ma:internalName="m007437e3ff24ee3b6b1beda051d5beb" ma:taxonomyFieldName="Dokumentkategori" ma:displayName="Dokumentkategori" ma:default="" ma:fieldId="{6007437e-3ff2-4ee3-b6b1-beda051d5beb}" ma:sspId="f0e9ee77-ca26-4a69-aa98-c9b10d3d2018" ma:termSetId="67b1013f-a871-4d25-94e6-2d190b3db54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7" nillable="true" ma:displayName="Taxonomy Catch All Column" ma:hidden="true" ma:list="{51ad6cb9-99e5-4ac7-b885-cde99d8f25d1}" ma:internalName="TaxCatchAll" ma:showField="CatchAllData" ma:web="111fa406-b1c7-4021-bd8f-10346e9df4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8" nillable="true" ma:displayName="Taxonomy Catch All Column1" ma:hidden="true" ma:list="{51ad6cb9-99e5-4ac7-b885-cde99d8f25d1}" ma:internalName="TaxCatchAllLabel" ma:readOnly="true" ma:showField="CatchAllDataLabel" ma:web="111fa406-b1c7-4021-bd8f-10346e9df4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90b8d06ece46449586677b864a8181" ma:index="20" nillable="true" ma:taxonomy="true" ma:internalName="e390b8d06ece46449586677b864a8181" ma:taxonomyFieldName="OrgTilhorighet" ma:displayName="OrgTilhørighet" ma:readOnly="false" ma:default="" ma:fieldId="{e390b8d0-6ece-4644-9586-677b864a8181}" ma:sspId="f0e9ee77-ca26-4a69-aa98-c9b10d3d2018" ma:termSetId="12ccf01c-bc00-485e-8479-20ef31869011" ma:anchorId="b89e662b-c5a0-4f18-8bb7-b431aa465976" ma:open="false" ma:isKeyword="false">
      <xsd:complexType>
        <xsd:sequence>
          <xsd:element ref="pc:Terms" minOccurs="0" maxOccurs="1"/>
        </xsd:sequence>
      </xsd:complexType>
    </xsd:element>
    <xsd:element name="AnonymEksternDeling" ma:index="22" nillable="true" ma:displayName="Anonym Ekstern Deling" ma:default="0" ma:internalName="AnonymEksternDeling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1fa406-b1c7-4021-bd8f-10346e9df403" elementFormDefault="qualified">
    <xsd:import namespace="http://schemas.microsoft.com/office/2006/documentManagement/types"/>
    <xsd:import namespace="http://schemas.microsoft.com/office/infopath/2007/PartnerControls"/>
    <xsd:element name="_dlc_DocId" ma:index="23" nillable="true" ma:displayName="Dokument-ID-verdi_1" ma:description="Verdien for dokument-IDen som er tilordnet elementet." ma:internalName="_dlc_DocId" ma:readOnly="true">
      <xsd:simpleType>
        <xsd:restriction base="dms:Text"/>
      </xsd:simpleType>
    </xsd:element>
    <xsd:element name="_dlc_DocIdUrl" ma:index="24" nillable="true" ma:displayName="Dokument-ID_1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Innholdstype"/>
        <xsd:element ref="dc:title" minOccurs="0" maxOccurs="1" ma:index="1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43ADE5E-566A-473C-80E5-0041D8BF51AA}"/>
</file>

<file path=customXml/itemProps2.xml><?xml version="1.0" encoding="utf-8"?>
<ds:datastoreItem xmlns:ds="http://schemas.openxmlformats.org/officeDocument/2006/customXml" ds:itemID="{A16E545B-E6D4-4FFF-93B0-33112A68B8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746EA1-46E3-44BD-BD05-E21C093960F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aec5f570-5954-42b2-93f8-bbdf6252596e"/>
    <ds:schemaRef ds:uri="http://schemas.microsoft.com/office/2006/documentManagement/types"/>
    <ds:schemaRef ds:uri="http://schemas.microsoft.com/office/infopath/2007/PartnerControls"/>
    <ds:schemaRef ds:uri="111fa406-b1c7-4021-bd8f-10346e9df403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6A1CB5DA-3CDC-4E8B-AAE9-F75C8D94B2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c5f570-5954-42b2-93f8-bbdf6252596e"/>
    <ds:schemaRef ds:uri="111fa406-b1c7-4021-bd8f-10346e9df4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NIF_Powerpoint-mal_16-9 format</Template>
  <TotalTime>49486</TotalTime>
  <Words>1322</Words>
  <Application>Microsoft Office PowerPoint</Application>
  <PresentationFormat>Skjermfremvisning (16:9)</PresentationFormat>
  <Paragraphs>227</Paragraphs>
  <Slides>46</Slides>
  <Notes>33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10</vt:i4>
      </vt:variant>
      <vt:variant>
        <vt:lpstr>Lysbildetitler</vt:lpstr>
      </vt:variant>
      <vt:variant>
        <vt:i4>46</vt:i4>
      </vt:variant>
    </vt:vector>
  </HeadingPairs>
  <TitlesOfParts>
    <vt:vector size="59" baseType="lpstr">
      <vt:lpstr>Arial</vt:lpstr>
      <vt:lpstr>Calibri</vt:lpstr>
      <vt:lpstr>Georgia</vt:lpstr>
      <vt:lpstr>Forsider</vt:lpstr>
      <vt:lpstr>Påløpende sider med bakgrunn</vt:lpstr>
      <vt:lpstr>1_Påløpende sider med bakgrunn</vt:lpstr>
      <vt:lpstr>Påløpende sider uten bakgrunn</vt:lpstr>
      <vt:lpstr>1_Påløpende sider uten bakgrunn</vt:lpstr>
      <vt:lpstr>Påløpende sider uten bakgrunn og bunntekst</vt:lpstr>
      <vt:lpstr>2_Egendefinert utforming</vt:lpstr>
      <vt:lpstr>2_Påløpende sider uten bakgrunn</vt:lpstr>
      <vt:lpstr>3_Egendefinert utforming</vt:lpstr>
      <vt:lpstr>3_Påløpende sider uten bakgrunn</vt:lpstr>
      <vt:lpstr>PowerPoint-presentasjon</vt:lpstr>
      <vt:lpstr>Idrettens visjon: </vt:lpstr>
      <vt:lpstr>PowerPoint-presentasjon</vt:lpstr>
      <vt:lpstr>PowerPoint-presentasjon</vt:lpstr>
      <vt:lpstr>Etiske leveregler (2021)</vt:lpstr>
      <vt:lpstr>Idretten Vil!</vt:lpstr>
      <vt:lpstr>Spegle mangfaldet i samfunnet</vt:lpstr>
      <vt:lpstr>- Hjå oss er alle velkomne - Vi nektar ingen å delta!</vt:lpstr>
      <vt:lpstr>Idretten Skal! 2019-2023</vt:lpstr>
      <vt:lpstr>Idretten Skal! 2019-2023</vt:lpstr>
      <vt:lpstr>Nulltoleranse </vt:lpstr>
      <vt:lpstr>PowerPoint-presentasjon</vt:lpstr>
      <vt:lpstr>PowerPoint-presentasjon</vt:lpstr>
      <vt:lpstr>Idretten speglar samfunnet   </vt:lpstr>
      <vt:lpstr>PowerPoint-presentasjon</vt:lpstr>
      <vt:lpstr>PowerPoint-presentasjon</vt:lpstr>
      <vt:lpstr>Handtering og førebygging</vt:lpstr>
      <vt:lpstr>2020</vt:lpstr>
      <vt:lpstr>Fredag 5. juni 2020</vt:lpstr>
      <vt:lpstr>Fredag 5. juni 2020</vt:lpstr>
      <vt:lpstr>Ledermøtet i NIF, 5. juni:  Idretten erkjenner at rasisme og diskriminering skjer i det norske samfunnet og i norsk idrett.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Mangfald</vt:lpstr>
      <vt:lpstr>PowerPoint-presentasjon</vt:lpstr>
      <vt:lpstr>Mangfald på topp?</vt:lpstr>
      <vt:lpstr>PowerPoint-presentasjon</vt:lpstr>
      <vt:lpstr>Handtering</vt:lpstr>
      <vt:lpstr>Rettleiar for handtering av saker som gjeld rasisme og diskriminering</vt:lpstr>
      <vt:lpstr>Saksgang</vt:lpstr>
      <vt:lpstr>PowerPoint-presentasjon</vt:lpstr>
      <vt:lpstr>Seksuell orientering </vt:lpstr>
      <vt:lpstr>Kva kan trenaren gjere?</vt:lpstr>
      <vt:lpstr>Slå ned på all homohets</vt:lpstr>
      <vt:lpstr>- Kva kan du gjere? </vt:lpstr>
      <vt:lpstr>Gjere det lettare  å vere open</vt:lpstr>
      <vt:lpstr>”Komme – ut – prosessen”</vt:lpstr>
      <vt:lpstr>Kva kan trenar/leiar gjere?</vt:lpstr>
      <vt:lpstr>Kva kan kommunen gjere?</vt:lpstr>
      <vt:lpstr>Kommunale tiltak</vt:lpstr>
      <vt:lpstr>PowerPoint-presentasjon</vt:lpstr>
      <vt:lpstr> 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Havard.Ovregard@idrettsforbundet.no</dc:creator>
  <cp:lastModifiedBy>Øvregård, Håvard</cp:lastModifiedBy>
  <cp:revision>87</cp:revision>
  <cp:lastPrinted>2021-09-04T07:56:47Z</cp:lastPrinted>
  <dcterms:created xsi:type="dcterms:W3CDTF">2018-05-25T08:20:28Z</dcterms:created>
  <dcterms:modified xsi:type="dcterms:W3CDTF">2022-10-25T03:21:32Z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0x01010089F515CEF38C6043B09A4EB0A2E09D63020098A90DD325442D4FB9BFCF713C750FAA0068557BBBB6C5FF45B2274BE963AFC7B0</vt:lpwstr>
  </property>
  <property fmtid="{D5CDD505-2E9C-101B-9397-08002B2CF9AE}" pid="3" name="OrgTilhorighet">
    <vt:lpwstr>1;#SF01 Norges Idrettsforbund|c1ca8435-9635-48b0-8fd0-127d70284636</vt:lpwstr>
  </property>
  <property fmtid="{D5CDD505-2E9C-101B-9397-08002B2CF9AE}" pid="4" name="Dokumentkategori">
    <vt:lpwstr/>
  </property>
  <property fmtid="{D5CDD505-2E9C-101B-9397-08002B2CF9AE}" pid="5" name="_dlc_DocIdItemGuid">
    <vt:lpwstr>78428a11-05af-47a7-bcd3-7b3d11cba4c7</vt:lpwstr>
  </property>
</Properties>
</file>